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6858000" cx="9144000"/>
  <p:notesSz cx="6858000" cy="9144000"/>
  <p:embeddedFontLst>
    <p:embeddedFont>
      <p:font typeface="Roboto Slab"/>
      <p:regular r:id="rId29"/>
      <p:bold r:id="rId30"/>
    </p:embeddedFont>
    <p:embeddedFont>
      <p:font typeface="Source Sans Pr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Slab-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SourceSansPro-regular.fntdata"/><Relationship Id="rId30" Type="http://schemas.openxmlformats.org/officeDocument/2006/relationships/font" Target="fonts/RobotoSlab-bold.fntdata"/><Relationship Id="rId11" Type="http://schemas.openxmlformats.org/officeDocument/2006/relationships/slide" Target="slides/slide7.xml"/><Relationship Id="rId33" Type="http://schemas.openxmlformats.org/officeDocument/2006/relationships/font" Target="fonts/SourceSansPro-italic.fntdata"/><Relationship Id="rId10" Type="http://schemas.openxmlformats.org/officeDocument/2006/relationships/slide" Target="slides/slide6.xml"/><Relationship Id="rId32" Type="http://schemas.openxmlformats.org/officeDocument/2006/relationships/font" Target="fonts/SourceSansPro-bold.fntdata"/><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font" Target="fonts/SourceSansPro-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Shape 6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68" name="Shape 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65" name="Shape 1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72" name="Shape 1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88" name="Shape 1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52" name="Shape 2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Shape 7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73" name="Shape 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Shape 25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59" name="Shape 2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66" name="Shape 2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76" name="Shape 2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Shape 28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84" name="Shape 2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90" name="Shape 2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Shape 8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81" name="Shape 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Shape 10"/>
          <p:cNvSpPr txBox="1"/>
          <p:nvPr>
            <p:ph type="ctrTitle"/>
          </p:nvPr>
        </p:nvSpPr>
        <p:spPr>
          <a:xfrm>
            <a:off x="1700185" y="1360350"/>
            <a:ext cx="5807400" cy="1546500"/>
          </a:xfrm>
          <a:prstGeom prst="rect">
            <a:avLst/>
          </a:prstGeom>
        </p:spPr>
        <p:txBody>
          <a:bodyPr anchorCtr="0" anchor="t" bIns="91425" lIns="91425" spcFirstLastPara="1" rIns="91425" wrap="square" tIns="91425"/>
          <a:lstStyle>
            <a:lvl1pPr lvl="0">
              <a:spcBef>
                <a:spcPts val="0"/>
              </a:spcBef>
              <a:spcAft>
                <a:spcPts val="0"/>
              </a:spcAft>
              <a:buClr>
                <a:srgbClr val="0091EA"/>
              </a:buClr>
              <a:buSzPts val="6000"/>
              <a:buNone/>
              <a:defRPr b="1" sz="6000">
                <a:solidFill>
                  <a:srgbClr val="0091EA"/>
                </a:solidFill>
              </a:defRPr>
            </a:lvl1pPr>
            <a:lvl2pPr lvl="1">
              <a:spcBef>
                <a:spcPts val="0"/>
              </a:spcBef>
              <a:spcAft>
                <a:spcPts val="0"/>
              </a:spcAft>
              <a:buClr>
                <a:srgbClr val="0091EA"/>
              </a:buClr>
              <a:buSzPts val="6000"/>
              <a:buNone/>
              <a:defRPr b="1" sz="6000">
                <a:solidFill>
                  <a:srgbClr val="0091EA"/>
                </a:solidFill>
              </a:defRPr>
            </a:lvl2pPr>
            <a:lvl3pPr lvl="2">
              <a:spcBef>
                <a:spcPts val="0"/>
              </a:spcBef>
              <a:spcAft>
                <a:spcPts val="0"/>
              </a:spcAft>
              <a:buClr>
                <a:srgbClr val="0091EA"/>
              </a:buClr>
              <a:buSzPts val="6000"/>
              <a:buNone/>
              <a:defRPr b="1" sz="6000">
                <a:solidFill>
                  <a:srgbClr val="0091EA"/>
                </a:solidFill>
              </a:defRPr>
            </a:lvl3pPr>
            <a:lvl4pPr lvl="3">
              <a:spcBef>
                <a:spcPts val="0"/>
              </a:spcBef>
              <a:spcAft>
                <a:spcPts val="0"/>
              </a:spcAft>
              <a:buClr>
                <a:srgbClr val="0091EA"/>
              </a:buClr>
              <a:buSzPts val="6000"/>
              <a:buNone/>
              <a:defRPr b="1" sz="6000">
                <a:solidFill>
                  <a:srgbClr val="0091EA"/>
                </a:solidFill>
              </a:defRPr>
            </a:lvl4pPr>
            <a:lvl5pPr lvl="4">
              <a:spcBef>
                <a:spcPts val="0"/>
              </a:spcBef>
              <a:spcAft>
                <a:spcPts val="0"/>
              </a:spcAft>
              <a:buClr>
                <a:srgbClr val="0091EA"/>
              </a:buClr>
              <a:buSzPts val="6000"/>
              <a:buNone/>
              <a:defRPr b="1" sz="6000">
                <a:solidFill>
                  <a:srgbClr val="0091EA"/>
                </a:solidFill>
              </a:defRPr>
            </a:lvl5pPr>
            <a:lvl6pPr lvl="5">
              <a:spcBef>
                <a:spcPts val="0"/>
              </a:spcBef>
              <a:spcAft>
                <a:spcPts val="0"/>
              </a:spcAft>
              <a:buClr>
                <a:srgbClr val="0091EA"/>
              </a:buClr>
              <a:buSzPts val="6000"/>
              <a:buNone/>
              <a:defRPr b="1" sz="6000">
                <a:solidFill>
                  <a:srgbClr val="0091EA"/>
                </a:solidFill>
              </a:defRPr>
            </a:lvl6pPr>
            <a:lvl7pPr lvl="6">
              <a:spcBef>
                <a:spcPts val="0"/>
              </a:spcBef>
              <a:spcAft>
                <a:spcPts val="0"/>
              </a:spcAft>
              <a:buClr>
                <a:srgbClr val="0091EA"/>
              </a:buClr>
              <a:buSzPts val="6000"/>
              <a:buNone/>
              <a:defRPr b="1" sz="6000">
                <a:solidFill>
                  <a:srgbClr val="0091EA"/>
                </a:solidFill>
              </a:defRPr>
            </a:lvl7pPr>
            <a:lvl8pPr lvl="7">
              <a:spcBef>
                <a:spcPts val="0"/>
              </a:spcBef>
              <a:spcAft>
                <a:spcPts val="0"/>
              </a:spcAft>
              <a:buClr>
                <a:srgbClr val="0091EA"/>
              </a:buClr>
              <a:buSzPts val="6000"/>
              <a:buNone/>
              <a:defRPr b="1" sz="6000">
                <a:solidFill>
                  <a:srgbClr val="0091EA"/>
                </a:solidFill>
              </a:defRPr>
            </a:lvl8pPr>
            <a:lvl9pPr lvl="8">
              <a:spcBef>
                <a:spcPts val="0"/>
              </a:spcBef>
              <a:spcAft>
                <a:spcPts val="0"/>
              </a:spcAft>
              <a:buClr>
                <a:srgbClr val="0091EA"/>
              </a:buClr>
              <a:buSzPts val="6000"/>
              <a:buNone/>
              <a:defRPr b="1" sz="6000">
                <a:solidFill>
                  <a:srgbClr val="0091EA"/>
                </a:solidFill>
              </a:defRPr>
            </a:lvl9pPr>
          </a:lstStyle>
          <a:p/>
        </p:txBody>
      </p:sp>
      <p:sp>
        <p:nvSpPr>
          <p:cNvPr id="11" name="Shape 11"/>
          <p:cNvSpPr/>
          <p:nvPr/>
        </p:nvSpPr>
        <p:spPr>
          <a:xfrm>
            <a:off x="6897625" y="6199950"/>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 name="Shape 12"/>
          <p:cNvSpPr/>
          <p:nvPr/>
        </p:nvSpPr>
        <p:spPr>
          <a:xfrm>
            <a:off x="7454375" y="5638800"/>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Shape 13"/>
          <p:cNvSpPr/>
          <p:nvPr/>
        </p:nvSpPr>
        <p:spPr>
          <a:xfrm>
            <a:off x="8827727" y="4597554"/>
            <a:ext cx="75900" cy="75900"/>
          </a:xfrm>
          <a:prstGeom prst="ellipse">
            <a:avLst/>
          </a:prstGeom>
          <a:solidFill>
            <a:srgbClr val="0091E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 name="Shape 14"/>
          <p:cNvSpPr/>
          <p:nvPr/>
        </p:nvSpPr>
        <p:spPr>
          <a:xfrm>
            <a:off x="8677050" y="6577875"/>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 name="Shape 15"/>
          <p:cNvSpPr/>
          <p:nvPr/>
        </p:nvSpPr>
        <p:spPr>
          <a:xfrm>
            <a:off x="2972225" y="633400"/>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 name="Shape 16"/>
          <p:cNvSpPr/>
          <p:nvPr/>
        </p:nvSpPr>
        <p:spPr>
          <a:xfrm>
            <a:off x="579635" y="3373479"/>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 name="Shape 17"/>
          <p:cNvSpPr/>
          <p:nvPr/>
        </p:nvSpPr>
        <p:spPr>
          <a:xfrm>
            <a:off x="311843" y="791518"/>
            <a:ext cx="126900" cy="126900"/>
          </a:xfrm>
          <a:prstGeom prst="ellipse">
            <a:avLst/>
          </a:prstGeom>
          <a:solidFill>
            <a:srgbClr val="0091E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 name="Shape 18"/>
          <p:cNvSpPr/>
          <p:nvPr/>
        </p:nvSpPr>
        <p:spPr>
          <a:xfrm>
            <a:off x="626322" y="1339872"/>
            <a:ext cx="253800" cy="2538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 name="Shape 19"/>
          <p:cNvSpPr/>
          <p:nvPr/>
        </p:nvSpPr>
        <p:spPr>
          <a:xfrm>
            <a:off x="8104500" y="4963100"/>
            <a:ext cx="190200" cy="1905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 name="Shape 20"/>
          <p:cNvSpPr/>
          <p:nvPr/>
        </p:nvSpPr>
        <p:spPr>
          <a:xfrm>
            <a:off x="8803950" y="5654657"/>
            <a:ext cx="190200" cy="1905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 name="Shape 21"/>
          <p:cNvSpPr/>
          <p:nvPr/>
        </p:nvSpPr>
        <p:spPr>
          <a:xfrm>
            <a:off x="196310" y="1990890"/>
            <a:ext cx="75900" cy="75900"/>
          </a:xfrm>
          <a:prstGeom prst="ellipse">
            <a:avLst/>
          </a:prstGeom>
          <a:solidFill>
            <a:srgbClr val="0091E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 name="Shape 22"/>
          <p:cNvSpPr/>
          <p:nvPr/>
        </p:nvSpPr>
        <p:spPr>
          <a:xfrm>
            <a:off x="1738050" y="271322"/>
            <a:ext cx="253800" cy="2538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 name="Shape 23"/>
          <p:cNvSpPr/>
          <p:nvPr/>
        </p:nvSpPr>
        <p:spPr>
          <a:xfrm>
            <a:off x="771659" y="2504485"/>
            <a:ext cx="75900" cy="75900"/>
          </a:xfrm>
          <a:prstGeom prst="ellipse">
            <a:avLst/>
          </a:prstGeom>
          <a:solidFill>
            <a:srgbClr val="0091E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 name="Shape 24"/>
          <p:cNvSpPr/>
          <p:nvPr/>
        </p:nvSpPr>
        <p:spPr>
          <a:xfrm>
            <a:off x="4271584" y="474825"/>
            <a:ext cx="75900" cy="75900"/>
          </a:xfrm>
          <a:prstGeom prst="ellipse">
            <a:avLst/>
          </a:prstGeom>
          <a:solidFill>
            <a:srgbClr val="0091E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 name="Shape 25"/>
          <p:cNvSpPr/>
          <p:nvPr/>
        </p:nvSpPr>
        <p:spPr>
          <a:xfrm>
            <a:off x="7729213" y="6127438"/>
            <a:ext cx="253800" cy="2541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mplete pattern">
  <p:cSld name="BLANK_1">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Shape 64"/>
          <p:cNvSpPr/>
          <p:nvPr/>
        </p:nvSpPr>
        <p:spPr>
          <a:xfrm>
            <a:off x="-26550" y="-19800"/>
            <a:ext cx="9197100" cy="6897600"/>
          </a:xfrm>
          <a:prstGeom prst="rect">
            <a:avLst/>
          </a:prstGeom>
          <a:solidFill>
            <a:srgbClr val="CFD8DC">
              <a:alpha val="4923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 name="Shape 65"/>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Shape 27"/>
          <p:cNvSpPr txBox="1"/>
          <p:nvPr>
            <p:ph type="ctrTitle"/>
          </p:nvPr>
        </p:nvSpPr>
        <p:spPr>
          <a:xfrm>
            <a:off x="1546025" y="2034925"/>
            <a:ext cx="5832600" cy="1546500"/>
          </a:xfrm>
          <a:prstGeom prst="rect">
            <a:avLst/>
          </a:prstGeom>
        </p:spPr>
        <p:txBody>
          <a:bodyPr anchorCtr="0" anchor="b" bIns="91425" lIns="91425" spcFirstLastPara="1" rIns="91425" wrap="square" tIns="91425"/>
          <a:lstStyle>
            <a:lvl1pPr lvl="0" rtl="0">
              <a:spcBef>
                <a:spcPts val="0"/>
              </a:spcBef>
              <a:spcAft>
                <a:spcPts val="0"/>
              </a:spcAft>
              <a:buSzPts val="4800"/>
              <a:buNone/>
              <a:defRPr b="1" sz="4800"/>
            </a:lvl1pPr>
            <a:lvl2pPr lvl="1" rtl="0">
              <a:spcBef>
                <a:spcPts val="0"/>
              </a:spcBef>
              <a:spcAft>
                <a:spcPts val="0"/>
              </a:spcAft>
              <a:buSzPts val="4800"/>
              <a:buNone/>
              <a:defRPr b="1" sz="4800"/>
            </a:lvl2pPr>
            <a:lvl3pPr lvl="2" rtl="0">
              <a:spcBef>
                <a:spcPts val="0"/>
              </a:spcBef>
              <a:spcAft>
                <a:spcPts val="0"/>
              </a:spcAft>
              <a:buSzPts val="4800"/>
              <a:buNone/>
              <a:defRPr b="1" sz="4800"/>
            </a:lvl3pPr>
            <a:lvl4pPr lvl="3" rtl="0">
              <a:spcBef>
                <a:spcPts val="0"/>
              </a:spcBef>
              <a:spcAft>
                <a:spcPts val="0"/>
              </a:spcAft>
              <a:buSzPts val="4800"/>
              <a:buNone/>
              <a:defRPr b="1" sz="4800"/>
            </a:lvl4pPr>
            <a:lvl5pPr lvl="4" rtl="0">
              <a:spcBef>
                <a:spcPts val="0"/>
              </a:spcBef>
              <a:spcAft>
                <a:spcPts val="0"/>
              </a:spcAft>
              <a:buSzPts val="4800"/>
              <a:buNone/>
              <a:defRPr b="1" sz="4800"/>
            </a:lvl5pPr>
            <a:lvl6pPr lvl="5" rtl="0">
              <a:spcBef>
                <a:spcPts val="0"/>
              </a:spcBef>
              <a:spcAft>
                <a:spcPts val="0"/>
              </a:spcAft>
              <a:buSzPts val="4800"/>
              <a:buNone/>
              <a:defRPr b="1" sz="4800"/>
            </a:lvl6pPr>
            <a:lvl7pPr lvl="6" rtl="0">
              <a:spcBef>
                <a:spcPts val="0"/>
              </a:spcBef>
              <a:spcAft>
                <a:spcPts val="0"/>
              </a:spcAft>
              <a:buSzPts val="4800"/>
              <a:buNone/>
              <a:defRPr b="1" sz="4800"/>
            </a:lvl7pPr>
            <a:lvl8pPr lvl="7" rtl="0">
              <a:spcBef>
                <a:spcPts val="0"/>
              </a:spcBef>
              <a:spcAft>
                <a:spcPts val="0"/>
              </a:spcAft>
              <a:buSzPts val="4800"/>
              <a:buNone/>
              <a:defRPr b="1" sz="4800"/>
            </a:lvl8pPr>
            <a:lvl9pPr lvl="8" rtl="0">
              <a:spcBef>
                <a:spcPts val="0"/>
              </a:spcBef>
              <a:spcAft>
                <a:spcPts val="0"/>
              </a:spcAft>
              <a:buSzPts val="4800"/>
              <a:buNone/>
              <a:defRPr b="1" sz="4800"/>
            </a:lvl9pPr>
          </a:lstStyle>
          <a:p/>
        </p:txBody>
      </p:sp>
      <p:sp>
        <p:nvSpPr>
          <p:cNvPr id="28" name="Shape 28"/>
          <p:cNvSpPr txBox="1"/>
          <p:nvPr>
            <p:ph idx="1" type="subTitle"/>
          </p:nvPr>
        </p:nvSpPr>
        <p:spPr>
          <a:xfrm>
            <a:off x="1546025" y="3710548"/>
            <a:ext cx="5832600" cy="1046400"/>
          </a:xfrm>
          <a:prstGeom prst="rect">
            <a:avLst/>
          </a:prstGeom>
        </p:spPr>
        <p:txBody>
          <a:bodyPr anchorCtr="0" anchor="t" bIns="91425" lIns="91425" spcFirstLastPara="1" rIns="91425" wrap="square" tIns="91425"/>
          <a:lstStyle>
            <a:lvl1pPr lvl="0" rtl="0">
              <a:spcBef>
                <a:spcPts val="0"/>
              </a:spcBef>
              <a:spcAft>
                <a:spcPts val="0"/>
              </a:spcAft>
              <a:buClr>
                <a:srgbClr val="607D8B"/>
              </a:buClr>
              <a:buSzPts val="3000"/>
              <a:buNone/>
              <a:defRPr>
                <a:solidFill>
                  <a:srgbClr val="607D8B"/>
                </a:solidFill>
              </a:defRPr>
            </a:lvl1pPr>
            <a:lvl2pPr lvl="1" rtl="0">
              <a:spcBef>
                <a:spcPts val="0"/>
              </a:spcBef>
              <a:spcAft>
                <a:spcPts val="0"/>
              </a:spcAft>
              <a:buClr>
                <a:srgbClr val="607D8B"/>
              </a:buClr>
              <a:buSzPts val="3000"/>
              <a:buNone/>
              <a:defRPr sz="3000">
                <a:solidFill>
                  <a:srgbClr val="607D8B"/>
                </a:solidFill>
              </a:defRPr>
            </a:lvl2pPr>
            <a:lvl3pPr lvl="2" rtl="0">
              <a:spcBef>
                <a:spcPts val="0"/>
              </a:spcBef>
              <a:spcAft>
                <a:spcPts val="0"/>
              </a:spcAft>
              <a:buClr>
                <a:srgbClr val="607D8B"/>
              </a:buClr>
              <a:buSzPts val="3000"/>
              <a:buNone/>
              <a:defRPr sz="3000">
                <a:solidFill>
                  <a:srgbClr val="607D8B"/>
                </a:solidFill>
              </a:defRPr>
            </a:lvl3pPr>
            <a:lvl4pPr lvl="3" rtl="0">
              <a:spcBef>
                <a:spcPts val="0"/>
              </a:spcBef>
              <a:spcAft>
                <a:spcPts val="0"/>
              </a:spcAft>
              <a:buClr>
                <a:srgbClr val="607D8B"/>
              </a:buClr>
              <a:buSzPts val="3000"/>
              <a:buNone/>
              <a:defRPr sz="3000">
                <a:solidFill>
                  <a:srgbClr val="607D8B"/>
                </a:solidFill>
              </a:defRPr>
            </a:lvl4pPr>
            <a:lvl5pPr lvl="4" rtl="0">
              <a:spcBef>
                <a:spcPts val="0"/>
              </a:spcBef>
              <a:spcAft>
                <a:spcPts val="0"/>
              </a:spcAft>
              <a:buClr>
                <a:srgbClr val="607D8B"/>
              </a:buClr>
              <a:buSzPts val="3000"/>
              <a:buNone/>
              <a:defRPr sz="3000">
                <a:solidFill>
                  <a:srgbClr val="607D8B"/>
                </a:solidFill>
              </a:defRPr>
            </a:lvl5pPr>
            <a:lvl6pPr lvl="5" rtl="0">
              <a:spcBef>
                <a:spcPts val="0"/>
              </a:spcBef>
              <a:spcAft>
                <a:spcPts val="0"/>
              </a:spcAft>
              <a:buClr>
                <a:srgbClr val="607D8B"/>
              </a:buClr>
              <a:buSzPts val="3000"/>
              <a:buNone/>
              <a:defRPr sz="3000">
                <a:solidFill>
                  <a:srgbClr val="607D8B"/>
                </a:solidFill>
              </a:defRPr>
            </a:lvl6pPr>
            <a:lvl7pPr lvl="6" rtl="0">
              <a:spcBef>
                <a:spcPts val="0"/>
              </a:spcBef>
              <a:spcAft>
                <a:spcPts val="0"/>
              </a:spcAft>
              <a:buClr>
                <a:srgbClr val="607D8B"/>
              </a:buClr>
              <a:buSzPts val="3000"/>
              <a:buNone/>
              <a:defRPr sz="3000">
                <a:solidFill>
                  <a:srgbClr val="607D8B"/>
                </a:solidFill>
              </a:defRPr>
            </a:lvl7pPr>
            <a:lvl8pPr lvl="7" rtl="0">
              <a:spcBef>
                <a:spcPts val="0"/>
              </a:spcBef>
              <a:spcAft>
                <a:spcPts val="0"/>
              </a:spcAft>
              <a:buClr>
                <a:srgbClr val="607D8B"/>
              </a:buClr>
              <a:buSzPts val="3000"/>
              <a:buNone/>
              <a:defRPr sz="3000">
                <a:solidFill>
                  <a:srgbClr val="607D8B"/>
                </a:solidFill>
              </a:defRPr>
            </a:lvl8pPr>
            <a:lvl9pPr lvl="8" rtl="0">
              <a:spcBef>
                <a:spcPts val="0"/>
              </a:spcBef>
              <a:spcAft>
                <a:spcPts val="0"/>
              </a:spcAft>
              <a:buClr>
                <a:srgbClr val="607D8B"/>
              </a:buClr>
              <a:buSzPts val="3000"/>
              <a:buNone/>
              <a:defRPr sz="3000">
                <a:solidFill>
                  <a:srgbClr val="607D8B"/>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29" name="Shape 29"/>
        <p:cNvGrpSpPr/>
        <p:nvPr/>
      </p:nvGrpSpPr>
      <p:grpSpPr>
        <a:xfrm>
          <a:off x="0" y="0"/>
          <a:ext cx="0" cy="0"/>
          <a:chOff x="0" y="0"/>
          <a:chExt cx="0" cy="0"/>
        </a:xfrm>
      </p:grpSpPr>
      <p:pic>
        <p:nvPicPr>
          <p:cNvPr descr="connections-05.png" id="30" name="Shape 30"/>
          <p:cNvPicPr preferRelativeResize="0"/>
          <p:nvPr/>
        </p:nvPicPr>
        <p:blipFill>
          <a:blip r:embed="rId2">
            <a:alphaModFix/>
          </a:blip>
          <a:stretch>
            <a:fillRect/>
          </a:stretch>
        </p:blipFill>
        <p:spPr>
          <a:xfrm flipH="1" rot="10800000">
            <a:off x="5945" y="0"/>
            <a:ext cx="9132109" cy="6858000"/>
          </a:xfrm>
          <a:prstGeom prst="rect">
            <a:avLst/>
          </a:prstGeom>
          <a:noFill/>
          <a:ln>
            <a:noFill/>
          </a:ln>
        </p:spPr>
      </p:pic>
      <p:sp>
        <p:nvSpPr>
          <p:cNvPr id="31" name="Shape 31"/>
          <p:cNvSpPr txBox="1"/>
          <p:nvPr>
            <p:ph idx="1" type="body"/>
          </p:nvPr>
        </p:nvSpPr>
        <p:spPr>
          <a:xfrm>
            <a:off x="1215300" y="2501400"/>
            <a:ext cx="6713400" cy="1093200"/>
          </a:xfrm>
          <a:prstGeom prst="rect">
            <a:avLst/>
          </a:prstGeom>
        </p:spPr>
        <p:txBody>
          <a:bodyPr anchorCtr="0" anchor="t" bIns="91425" lIns="91425" spcFirstLastPara="1" rIns="91425" wrap="square" tIns="91425"/>
          <a:lstStyle>
            <a:lvl1pPr indent="-457200" lvl="0" marL="457200" rtl="0" algn="ctr">
              <a:spcBef>
                <a:spcPts val="600"/>
              </a:spcBef>
              <a:spcAft>
                <a:spcPts val="0"/>
              </a:spcAft>
              <a:buClr>
                <a:srgbClr val="263238"/>
              </a:buClr>
              <a:buSzPts val="3600"/>
              <a:buChar char="◎"/>
              <a:defRPr i="1" sz="3600"/>
            </a:lvl1pPr>
            <a:lvl2pPr indent="-457200" lvl="1" marL="914400" rtl="0" algn="ctr">
              <a:spcBef>
                <a:spcPts val="0"/>
              </a:spcBef>
              <a:spcAft>
                <a:spcPts val="0"/>
              </a:spcAft>
              <a:buClr>
                <a:srgbClr val="263238"/>
              </a:buClr>
              <a:buSzPts val="3600"/>
              <a:buChar char="○"/>
              <a:defRPr i="1" sz="3600"/>
            </a:lvl2pPr>
            <a:lvl3pPr indent="-457200" lvl="2" marL="1371600" rtl="0" algn="ctr">
              <a:spcBef>
                <a:spcPts val="0"/>
              </a:spcBef>
              <a:spcAft>
                <a:spcPts val="0"/>
              </a:spcAft>
              <a:buClr>
                <a:srgbClr val="263238"/>
              </a:buClr>
              <a:buSzPts val="3600"/>
              <a:buChar char="◉"/>
              <a:defRPr i="1" sz="3600"/>
            </a:lvl3pPr>
            <a:lvl4pPr indent="-457200" lvl="3" marL="1828800" rtl="0" algn="ctr">
              <a:spcBef>
                <a:spcPts val="0"/>
              </a:spcBef>
              <a:spcAft>
                <a:spcPts val="0"/>
              </a:spcAft>
              <a:buClr>
                <a:srgbClr val="263238"/>
              </a:buClr>
              <a:buSzPts val="3600"/>
              <a:buChar char="●"/>
              <a:defRPr i="1" sz="3600"/>
            </a:lvl4pPr>
            <a:lvl5pPr indent="-457200" lvl="4" marL="2286000" rtl="0" algn="ctr">
              <a:spcBef>
                <a:spcPts val="0"/>
              </a:spcBef>
              <a:spcAft>
                <a:spcPts val="0"/>
              </a:spcAft>
              <a:buClr>
                <a:srgbClr val="263238"/>
              </a:buClr>
              <a:buSzPts val="3600"/>
              <a:buChar char="○"/>
              <a:defRPr i="1" sz="3600"/>
            </a:lvl5pPr>
            <a:lvl6pPr indent="-457200" lvl="5" marL="2743200" rtl="0" algn="ctr">
              <a:spcBef>
                <a:spcPts val="0"/>
              </a:spcBef>
              <a:spcAft>
                <a:spcPts val="0"/>
              </a:spcAft>
              <a:buClr>
                <a:srgbClr val="263238"/>
              </a:buClr>
              <a:buSzPts val="3600"/>
              <a:buChar char="■"/>
              <a:defRPr i="1" sz="3600"/>
            </a:lvl6pPr>
            <a:lvl7pPr indent="-457200" lvl="6" marL="3200400" rtl="0" algn="ctr">
              <a:spcBef>
                <a:spcPts val="0"/>
              </a:spcBef>
              <a:spcAft>
                <a:spcPts val="0"/>
              </a:spcAft>
              <a:buClr>
                <a:srgbClr val="263238"/>
              </a:buClr>
              <a:buSzPts val="3600"/>
              <a:buChar char="●"/>
              <a:defRPr i="1" sz="3600"/>
            </a:lvl7pPr>
            <a:lvl8pPr indent="-457200" lvl="7" marL="3657600" rtl="0" algn="ctr">
              <a:spcBef>
                <a:spcPts val="0"/>
              </a:spcBef>
              <a:spcAft>
                <a:spcPts val="0"/>
              </a:spcAft>
              <a:buClr>
                <a:srgbClr val="263238"/>
              </a:buClr>
              <a:buSzPts val="3600"/>
              <a:buChar char="○"/>
              <a:defRPr i="1" sz="3600"/>
            </a:lvl8pPr>
            <a:lvl9pPr indent="-457200" lvl="8" marL="4114800" algn="ctr">
              <a:spcBef>
                <a:spcPts val="0"/>
              </a:spcBef>
              <a:spcAft>
                <a:spcPts val="0"/>
              </a:spcAft>
              <a:buClr>
                <a:srgbClr val="263238"/>
              </a:buClr>
              <a:buSzPts val="3600"/>
              <a:buChar char="■"/>
              <a:defRPr i="1" sz="3600"/>
            </a:lvl9pPr>
          </a:lstStyle>
          <a:p/>
        </p:txBody>
      </p:sp>
      <p:grpSp>
        <p:nvGrpSpPr>
          <p:cNvPr id="32" name="Shape 32"/>
          <p:cNvGrpSpPr/>
          <p:nvPr/>
        </p:nvGrpSpPr>
        <p:grpSpPr>
          <a:xfrm>
            <a:off x="3593400" y="1074285"/>
            <a:ext cx="1957200" cy="1093200"/>
            <a:chOff x="3593400" y="1760085"/>
            <a:chExt cx="1957200" cy="1093200"/>
          </a:xfrm>
        </p:grpSpPr>
        <p:sp>
          <p:nvSpPr>
            <p:cNvPr id="33" name="Shape 33"/>
            <p:cNvSpPr txBox="1"/>
            <p:nvPr/>
          </p:nvSpPr>
          <p:spPr>
            <a:xfrm>
              <a:off x="3593400" y="1872097"/>
              <a:ext cx="1957200" cy="8715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en" sz="6000">
                  <a:solidFill>
                    <a:srgbClr val="0091EA"/>
                  </a:solidFill>
                  <a:latin typeface="Source Sans Pro"/>
                  <a:ea typeface="Source Sans Pro"/>
                  <a:cs typeface="Source Sans Pro"/>
                  <a:sym typeface="Source Sans Pro"/>
                </a:rPr>
                <a:t>“</a:t>
              </a:r>
              <a:endParaRPr b="1" sz="6000">
                <a:solidFill>
                  <a:srgbClr val="0091EA"/>
                </a:solidFill>
                <a:latin typeface="Source Sans Pro"/>
                <a:ea typeface="Source Sans Pro"/>
                <a:cs typeface="Source Sans Pro"/>
                <a:sym typeface="Source Sans Pro"/>
              </a:endParaRPr>
            </a:p>
          </p:txBody>
        </p:sp>
        <p:sp>
          <p:nvSpPr>
            <p:cNvPr id="34" name="Shape 34"/>
            <p:cNvSpPr/>
            <p:nvPr/>
          </p:nvSpPr>
          <p:spPr>
            <a:xfrm>
              <a:off x="4025400" y="1760085"/>
              <a:ext cx="1093200" cy="10932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 name="Shape 35"/>
            <p:cNvSpPr/>
            <p:nvPr/>
          </p:nvSpPr>
          <p:spPr>
            <a:xfrm>
              <a:off x="4190700" y="1925385"/>
              <a:ext cx="762600" cy="762600"/>
            </a:xfrm>
            <a:prstGeom prst="ellipse">
              <a:avLst/>
            </a:prstGeom>
            <a:noFill/>
            <a:ln cap="flat" cmpd="sng" w="1905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cxnSp>
        <p:nvCxnSpPr>
          <p:cNvPr id="36" name="Shape 36"/>
          <p:cNvCxnSpPr>
            <a:endCxn id="34" idx="1"/>
          </p:cNvCxnSpPr>
          <p:nvPr/>
        </p:nvCxnSpPr>
        <p:spPr>
          <a:xfrm>
            <a:off x="3742095" y="871980"/>
            <a:ext cx="443400" cy="362400"/>
          </a:xfrm>
          <a:prstGeom prst="straightConnector1">
            <a:avLst/>
          </a:prstGeom>
          <a:noFill/>
          <a:ln cap="flat" cmpd="sng" w="9525">
            <a:solidFill>
              <a:srgbClr val="CFD8DC"/>
            </a:solidFill>
            <a:prstDash val="solid"/>
            <a:round/>
            <a:headEnd len="med" w="med" type="none"/>
            <a:tailEnd len="med" w="med" type="none"/>
          </a:ln>
        </p:spPr>
      </p:cxnSp>
      <p:cxnSp>
        <p:nvCxnSpPr>
          <p:cNvPr id="37" name="Shape 37"/>
          <p:cNvCxnSpPr/>
          <p:nvPr/>
        </p:nvCxnSpPr>
        <p:spPr>
          <a:xfrm rot="10800000">
            <a:off x="4114800" y="269685"/>
            <a:ext cx="457200" cy="804600"/>
          </a:xfrm>
          <a:prstGeom prst="straightConnector1">
            <a:avLst/>
          </a:prstGeom>
          <a:noFill/>
          <a:ln cap="flat" cmpd="sng" w="9525">
            <a:solidFill>
              <a:srgbClr val="CFD8DC"/>
            </a:solidFill>
            <a:prstDash val="solid"/>
            <a:round/>
            <a:headEnd len="med" w="med" type="none"/>
            <a:tailEnd len="med" w="med" type="none"/>
          </a:ln>
        </p:spPr>
      </p:cxnSp>
      <p:cxnSp>
        <p:nvCxnSpPr>
          <p:cNvPr id="38" name="Shape 38"/>
          <p:cNvCxnSpPr/>
          <p:nvPr/>
        </p:nvCxnSpPr>
        <p:spPr>
          <a:xfrm flipH="1" rot="10800000">
            <a:off x="4749075" y="753125"/>
            <a:ext cx="95100" cy="348900"/>
          </a:xfrm>
          <a:prstGeom prst="straightConnector1">
            <a:avLst/>
          </a:prstGeom>
          <a:noFill/>
          <a:ln cap="flat" cmpd="sng" w="9525">
            <a:solidFill>
              <a:srgbClr val="CFD8DC"/>
            </a:solidFill>
            <a:prstDash val="solid"/>
            <a:round/>
            <a:headEnd len="med" w="med" type="none"/>
            <a:tailEnd len="med" w="med" type="none"/>
          </a:ln>
        </p:spPr>
      </p:cxnSp>
      <p:sp>
        <p:nvSpPr>
          <p:cNvPr id="39" name="Shape 39"/>
          <p:cNvSpPr txBox="1"/>
          <p:nvPr>
            <p:ph idx="12" type="sldNum"/>
          </p:nvPr>
        </p:nvSpPr>
        <p:spPr>
          <a:xfrm>
            <a:off x="-87" y="6333125"/>
            <a:ext cx="9144000" cy="525000"/>
          </a:xfrm>
          <a:prstGeom prst="rect">
            <a:avLst/>
          </a:prstGeom>
        </p:spPr>
        <p:txBody>
          <a:bodyPr anchorCtr="0" anchor="t" bIns="91425" lIns="91425" spcFirstLastPara="1" rIns="91425" wrap="square" tIns="91425">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40" name="Shape 40"/>
        <p:cNvGrpSpPr/>
        <p:nvPr/>
      </p:nvGrpSpPr>
      <p:grpSpPr>
        <a:xfrm>
          <a:off x="0" y="0"/>
          <a:ext cx="0" cy="0"/>
          <a:chOff x="0" y="0"/>
          <a:chExt cx="0" cy="0"/>
        </a:xfrm>
      </p:grpSpPr>
      <p:sp>
        <p:nvSpPr>
          <p:cNvPr id="41" name="Shape 41"/>
          <p:cNvSpPr txBox="1"/>
          <p:nvPr>
            <p:ph type="title"/>
          </p:nvPr>
        </p:nvSpPr>
        <p:spPr>
          <a:xfrm>
            <a:off x="786150" y="410826"/>
            <a:ext cx="7571700" cy="936900"/>
          </a:xfrm>
          <a:prstGeom prst="rect">
            <a:avLst/>
          </a:prstGeom>
        </p:spPr>
        <p:txBody>
          <a:bodyPr anchorCtr="0" anchor="b" bIns="91425" lIns="91425" spcFirstLastPara="1" rIns="91425" wrap="square" tIns="91425"/>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42" name="Shape 42"/>
          <p:cNvSpPr txBox="1"/>
          <p:nvPr>
            <p:ph idx="1" type="body"/>
          </p:nvPr>
        </p:nvSpPr>
        <p:spPr>
          <a:xfrm>
            <a:off x="786150" y="1682267"/>
            <a:ext cx="7571700" cy="4764900"/>
          </a:xfrm>
          <a:prstGeom prst="rect">
            <a:avLst/>
          </a:prstGeom>
        </p:spPr>
        <p:txBody>
          <a:bodyPr anchorCtr="0" anchor="t" bIns="91425" lIns="91425" spcFirstLastPara="1" rIns="91425" wrap="square" tIns="91425"/>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43" name="Shape 43"/>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44" name="Shape 44"/>
        <p:cNvGrpSpPr/>
        <p:nvPr/>
      </p:nvGrpSpPr>
      <p:grpSpPr>
        <a:xfrm>
          <a:off x="0" y="0"/>
          <a:ext cx="0" cy="0"/>
          <a:chOff x="0" y="0"/>
          <a:chExt cx="0" cy="0"/>
        </a:xfrm>
      </p:grpSpPr>
      <p:sp>
        <p:nvSpPr>
          <p:cNvPr id="45" name="Shape 45"/>
          <p:cNvSpPr txBox="1"/>
          <p:nvPr>
            <p:ph type="title"/>
          </p:nvPr>
        </p:nvSpPr>
        <p:spPr>
          <a:xfrm>
            <a:off x="786150" y="410826"/>
            <a:ext cx="7571700" cy="936900"/>
          </a:xfrm>
          <a:prstGeom prst="rect">
            <a:avLst/>
          </a:prstGeom>
        </p:spPr>
        <p:txBody>
          <a:bodyPr anchorCtr="0" anchor="b" bIns="91425" lIns="91425" spcFirstLastPara="1" rIns="91425" wrap="square" tIns="91425"/>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46" name="Shape 46"/>
          <p:cNvSpPr txBox="1"/>
          <p:nvPr>
            <p:ph idx="1" type="body"/>
          </p:nvPr>
        </p:nvSpPr>
        <p:spPr>
          <a:xfrm>
            <a:off x="786137" y="1600200"/>
            <a:ext cx="3675300" cy="4967700"/>
          </a:xfrm>
          <a:prstGeom prst="rect">
            <a:avLst/>
          </a:prstGeom>
        </p:spPr>
        <p:txBody>
          <a:bodyPr anchorCtr="0" anchor="t" bIns="91425" lIns="91425" spcFirstLastPara="1" rIns="91425" wrap="square" tIns="91425"/>
          <a:lstStyle>
            <a:lvl1pPr indent="-393700" lvl="0" marL="457200">
              <a:spcBef>
                <a:spcPts val="600"/>
              </a:spcBef>
              <a:spcAft>
                <a:spcPts val="0"/>
              </a:spcAft>
              <a:buSzPts val="2600"/>
              <a:buChar char="◎"/>
              <a:defRPr sz="2600"/>
            </a:lvl1pPr>
            <a:lvl2pPr indent="-393700" lvl="1" marL="914400">
              <a:spcBef>
                <a:spcPts val="0"/>
              </a:spcBef>
              <a:spcAft>
                <a:spcPts val="0"/>
              </a:spcAft>
              <a:buSzPts val="2600"/>
              <a:buChar char="○"/>
              <a:defRPr sz="2600"/>
            </a:lvl2pPr>
            <a:lvl3pPr indent="-393700" lvl="2" marL="1371600">
              <a:spcBef>
                <a:spcPts val="0"/>
              </a:spcBef>
              <a:spcAft>
                <a:spcPts val="0"/>
              </a:spcAft>
              <a:buSzPts val="2600"/>
              <a:buChar char="◉"/>
              <a:defRPr sz="2600"/>
            </a:lvl3pPr>
            <a:lvl4pPr indent="-393700" lvl="3" marL="1828800">
              <a:spcBef>
                <a:spcPts val="0"/>
              </a:spcBef>
              <a:spcAft>
                <a:spcPts val="0"/>
              </a:spcAft>
              <a:buSzPts val="2600"/>
              <a:buChar char="●"/>
              <a:defRPr sz="2600"/>
            </a:lvl4pPr>
            <a:lvl5pPr indent="-393700" lvl="4" marL="2286000">
              <a:spcBef>
                <a:spcPts val="0"/>
              </a:spcBef>
              <a:spcAft>
                <a:spcPts val="0"/>
              </a:spcAft>
              <a:buSzPts val="2600"/>
              <a:buChar char="○"/>
              <a:defRPr sz="2600"/>
            </a:lvl5pPr>
            <a:lvl6pPr indent="-393700" lvl="5" marL="2743200">
              <a:spcBef>
                <a:spcPts val="0"/>
              </a:spcBef>
              <a:spcAft>
                <a:spcPts val="0"/>
              </a:spcAft>
              <a:buSzPts val="2600"/>
              <a:buChar char="■"/>
              <a:defRPr sz="2600"/>
            </a:lvl6pPr>
            <a:lvl7pPr indent="-393700" lvl="6" marL="3200400">
              <a:spcBef>
                <a:spcPts val="0"/>
              </a:spcBef>
              <a:spcAft>
                <a:spcPts val="0"/>
              </a:spcAft>
              <a:buSzPts val="2600"/>
              <a:buChar char="●"/>
              <a:defRPr sz="2600"/>
            </a:lvl7pPr>
            <a:lvl8pPr indent="-393700" lvl="7" marL="3657600">
              <a:spcBef>
                <a:spcPts val="0"/>
              </a:spcBef>
              <a:spcAft>
                <a:spcPts val="0"/>
              </a:spcAft>
              <a:buSzPts val="2600"/>
              <a:buChar char="○"/>
              <a:defRPr sz="2600"/>
            </a:lvl8pPr>
            <a:lvl9pPr indent="-393700" lvl="8" marL="4114800">
              <a:spcBef>
                <a:spcPts val="0"/>
              </a:spcBef>
              <a:spcAft>
                <a:spcPts val="0"/>
              </a:spcAft>
              <a:buSzPts val="2600"/>
              <a:buChar char="■"/>
              <a:defRPr sz="2600"/>
            </a:lvl9pPr>
          </a:lstStyle>
          <a:p/>
        </p:txBody>
      </p:sp>
      <p:sp>
        <p:nvSpPr>
          <p:cNvPr id="47" name="Shape 47"/>
          <p:cNvSpPr txBox="1"/>
          <p:nvPr>
            <p:ph idx="2" type="body"/>
          </p:nvPr>
        </p:nvSpPr>
        <p:spPr>
          <a:xfrm>
            <a:off x="4682659" y="1600200"/>
            <a:ext cx="3675300" cy="4967700"/>
          </a:xfrm>
          <a:prstGeom prst="rect">
            <a:avLst/>
          </a:prstGeom>
        </p:spPr>
        <p:txBody>
          <a:bodyPr anchorCtr="0" anchor="t" bIns="91425" lIns="91425" spcFirstLastPara="1" rIns="91425" wrap="square" tIns="91425"/>
          <a:lstStyle>
            <a:lvl1pPr indent="-393700" lvl="0" marL="457200">
              <a:spcBef>
                <a:spcPts val="600"/>
              </a:spcBef>
              <a:spcAft>
                <a:spcPts val="0"/>
              </a:spcAft>
              <a:buSzPts val="2600"/>
              <a:buChar char="◎"/>
              <a:defRPr sz="2600"/>
            </a:lvl1pPr>
            <a:lvl2pPr indent="-393700" lvl="1" marL="914400">
              <a:spcBef>
                <a:spcPts val="0"/>
              </a:spcBef>
              <a:spcAft>
                <a:spcPts val="0"/>
              </a:spcAft>
              <a:buSzPts val="2600"/>
              <a:buChar char="○"/>
              <a:defRPr sz="2600"/>
            </a:lvl2pPr>
            <a:lvl3pPr indent="-393700" lvl="2" marL="1371600">
              <a:spcBef>
                <a:spcPts val="0"/>
              </a:spcBef>
              <a:spcAft>
                <a:spcPts val="0"/>
              </a:spcAft>
              <a:buSzPts val="2600"/>
              <a:buChar char="◉"/>
              <a:defRPr sz="2600"/>
            </a:lvl3pPr>
            <a:lvl4pPr indent="-393700" lvl="3" marL="1828800">
              <a:spcBef>
                <a:spcPts val="0"/>
              </a:spcBef>
              <a:spcAft>
                <a:spcPts val="0"/>
              </a:spcAft>
              <a:buSzPts val="2600"/>
              <a:buChar char="●"/>
              <a:defRPr sz="2600"/>
            </a:lvl4pPr>
            <a:lvl5pPr indent="-393700" lvl="4" marL="2286000">
              <a:spcBef>
                <a:spcPts val="0"/>
              </a:spcBef>
              <a:spcAft>
                <a:spcPts val="0"/>
              </a:spcAft>
              <a:buSzPts val="2600"/>
              <a:buChar char="○"/>
              <a:defRPr sz="2600"/>
            </a:lvl5pPr>
            <a:lvl6pPr indent="-393700" lvl="5" marL="2743200">
              <a:spcBef>
                <a:spcPts val="0"/>
              </a:spcBef>
              <a:spcAft>
                <a:spcPts val="0"/>
              </a:spcAft>
              <a:buSzPts val="2600"/>
              <a:buChar char="■"/>
              <a:defRPr sz="2600"/>
            </a:lvl6pPr>
            <a:lvl7pPr indent="-393700" lvl="6" marL="3200400">
              <a:spcBef>
                <a:spcPts val="0"/>
              </a:spcBef>
              <a:spcAft>
                <a:spcPts val="0"/>
              </a:spcAft>
              <a:buSzPts val="2600"/>
              <a:buChar char="●"/>
              <a:defRPr sz="2600"/>
            </a:lvl7pPr>
            <a:lvl8pPr indent="-393700" lvl="7" marL="3657600">
              <a:spcBef>
                <a:spcPts val="0"/>
              </a:spcBef>
              <a:spcAft>
                <a:spcPts val="0"/>
              </a:spcAft>
              <a:buSzPts val="2600"/>
              <a:buChar char="○"/>
              <a:defRPr sz="2600"/>
            </a:lvl8pPr>
            <a:lvl9pPr indent="-393700" lvl="8" marL="4114800">
              <a:spcBef>
                <a:spcPts val="0"/>
              </a:spcBef>
              <a:spcAft>
                <a:spcPts val="0"/>
              </a:spcAft>
              <a:buSzPts val="2600"/>
              <a:buChar char="■"/>
              <a:defRPr sz="2600"/>
            </a:lvl9pPr>
          </a:lstStyle>
          <a:p/>
        </p:txBody>
      </p:sp>
      <p:sp>
        <p:nvSpPr>
          <p:cNvPr id="48" name="Shape 48"/>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49" name="Shape 49"/>
        <p:cNvGrpSpPr/>
        <p:nvPr/>
      </p:nvGrpSpPr>
      <p:grpSpPr>
        <a:xfrm>
          <a:off x="0" y="0"/>
          <a:ext cx="0" cy="0"/>
          <a:chOff x="0" y="0"/>
          <a:chExt cx="0" cy="0"/>
        </a:xfrm>
      </p:grpSpPr>
      <p:sp>
        <p:nvSpPr>
          <p:cNvPr id="50" name="Shape 50"/>
          <p:cNvSpPr txBox="1"/>
          <p:nvPr>
            <p:ph type="title"/>
          </p:nvPr>
        </p:nvSpPr>
        <p:spPr>
          <a:xfrm>
            <a:off x="786150" y="410826"/>
            <a:ext cx="7571700" cy="936900"/>
          </a:xfrm>
          <a:prstGeom prst="rect">
            <a:avLst/>
          </a:prstGeom>
        </p:spPr>
        <p:txBody>
          <a:bodyPr anchorCtr="0" anchor="b" bIns="91425" lIns="91425" spcFirstLastPara="1" rIns="91425" wrap="square" tIns="91425"/>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51" name="Shape 51"/>
          <p:cNvSpPr txBox="1"/>
          <p:nvPr>
            <p:ph idx="1" type="body"/>
          </p:nvPr>
        </p:nvSpPr>
        <p:spPr>
          <a:xfrm>
            <a:off x="786150" y="1600200"/>
            <a:ext cx="2419800" cy="4967700"/>
          </a:xfrm>
          <a:prstGeom prst="rect">
            <a:avLst/>
          </a:prstGeom>
        </p:spPr>
        <p:txBody>
          <a:bodyPr anchorCtr="0" anchor="t" bIns="91425" lIns="91425" spcFirstLastPara="1" rIns="91425" wrap="square" tIns="91425"/>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52" name="Shape 52"/>
          <p:cNvSpPr txBox="1"/>
          <p:nvPr>
            <p:ph idx="2" type="body"/>
          </p:nvPr>
        </p:nvSpPr>
        <p:spPr>
          <a:xfrm>
            <a:off x="3329992" y="1600200"/>
            <a:ext cx="2419800" cy="4967700"/>
          </a:xfrm>
          <a:prstGeom prst="rect">
            <a:avLst/>
          </a:prstGeom>
        </p:spPr>
        <p:txBody>
          <a:bodyPr anchorCtr="0" anchor="t" bIns="91425" lIns="91425" spcFirstLastPara="1" rIns="91425" wrap="square" tIns="91425"/>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53" name="Shape 53"/>
          <p:cNvSpPr txBox="1"/>
          <p:nvPr>
            <p:ph idx="3" type="body"/>
          </p:nvPr>
        </p:nvSpPr>
        <p:spPr>
          <a:xfrm>
            <a:off x="5873834" y="1600200"/>
            <a:ext cx="2419800" cy="4967700"/>
          </a:xfrm>
          <a:prstGeom prst="rect">
            <a:avLst/>
          </a:prstGeom>
        </p:spPr>
        <p:txBody>
          <a:bodyPr anchorCtr="0" anchor="t" bIns="91425" lIns="91425" spcFirstLastPara="1" rIns="91425" wrap="square" tIns="91425"/>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54" name="Shape 54"/>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blipFill>
          <a:blip r:embed="rId2">
            <a:alphaModFix/>
          </a:blip>
          <a:stretch>
            <a:fillRect/>
          </a:stretch>
        </a:blipFill>
      </p:bgPr>
    </p:bg>
    <p:spTree>
      <p:nvGrpSpPr>
        <p:cNvPr id="55" name="Shape 55"/>
        <p:cNvGrpSpPr/>
        <p:nvPr/>
      </p:nvGrpSpPr>
      <p:grpSpPr>
        <a:xfrm>
          <a:off x="0" y="0"/>
          <a:ext cx="0" cy="0"/>
          <a:chOff x="0" y="0"/>
          <a:chExt cx="0" cy="0"/>
        </a:xfrm>
      </p:grpSpPr>
      <p:sp>
        <p:nvSpPr>
          <p:cNvPr id="56" name="Shape 56"/>
          <p:cNvSpPr txBox="1"/>
          <p:nvPr>
            <p:ph type="title"/>
          </p:nvPr>
        </p:nvSpPr>
        <p:spPr>
          <a:xfrm>
            <a:off x="786150" y="410826"/>
            <a:ext cx="7571700" cy="936900"/>
          </a:xfrm>
          <a:prstGeom prst="rect">
            <a:avLst/>
          </a:prstGeom>
        </p:spPr>
        <p:txBody>
          <a:bodyPr anchorCtr="0" anchor="b" bIns="91425" lIns="91425" spcFirstLastPara="1" rIns="91425" wrap="square" tIns="91425"/>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57" name="Shape 57"/>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Shape 59"/>
          <p:cNvSpPr txBox="1"/>
          <p:nvPr>
            <p:ph idx="1" type="body"/>
          </p:nvPr>
        </p:nvSpPr>
        <p:spPr>
          <a:xfrm>
            <a:off x="457200" y="5407123"/>
            <a:ext cx="8229600" cy="491400"/>
          </a:xfrm>
          <a:prstGeom prst="rect">
            <a:avLst/>
          </a:prstGeom>
        </p:spPr>
        <p:txBody>
          <a:bodyPr anchorCtr="0" anchor="t" bIns="91425" lIns="91425" spcFirstLastPara="1" rIns="91425" wrap="square" tIns="91425"/>
          <a:lstStyle>
            <a:lvl1pPr indent="-228600" lvl="0" marL="457200" algn="ctr">
              <a:spcBef>
                <a:spcPts val="360"/>
              </a:spcBef>
              <a:spcAft>
                <a:spcPts val="0"/>
              </a:spcAft>
              <a:buSzPts val="1800"/>
              <a:buNone/>
              <a:defRPr sz="1800"/>
            </a:lvl1pPr>
          </a:lstStyle>
          <a:p/>
        </p:txBody>
      </p:sp>
      <p:sp>
        <p:nvSpPr>
          <p:cNvPr id="60" name="Shape 60"/>
          <p:cNvSpPr txBox="1"/>
          <p:nvPr>
            <p:ph idx="12" type="sldNum"/>
          </p:nvPr>
        </p:nvSpPr>
        <p:spPr>
          <a:xfrm>
            <a:off x="-92" y="6333125"/>
            <a:ext cx="9144000" cy="525000"/>
          </a:xfrm>
          <a:prstGeom prst="rect">
            <a:avLst/>
          </a:prstGeom>
        </p:spPr>
        <p:txBody>
          <a:bodyPr anchorCtr="0" anchor="t" bIns="91425" lIns="91425" spcFirstLastPara="1" rIns="91425" wrap="square" tIns="91425">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Shape 62"/>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1.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Shape 6"/>
          <p:cNvSpPr txBox="1"/>
          <p:nvPr>
            <p:ph type="title"/>
          </p:nvPr>
        </p:nvSpPr>
        <p:spPr>
          <a:xfrm>
            <a:off x="786150" y="410826"/>
            <a:ext cx="7571700" cy="936900"/>
          </a:xfrm>
          <a:prstGeom prst="rect">
            <a:avLst/>
          </a:prstGeom>
          <a:noFill/>
          <a:ln>
            <a:noFill/>
          </a:ln>
        </p:spPr>
        <p:txBody>
          <a:bodyPr anchorCtr="0" anchor="b" bIns="91425" lIns="91425" spcFirstLastPara="1" rIns="91425" wrap="square" tIns="91425"/>
          <a:lstStyle>
            <a:lvl1pPr lv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1pPr>
            <a:lvl2pPr lvl="1">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2pPr>
            <a:lvl3pPr lvl="2">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3pPr>
            <a:lvl4pPr lvl="3">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4pPr>
            <a:lvl5pPr lvl="4">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5pPr>
            <a:lvl6pPr lvl="5">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6pPr>
            <a:lvl7pPr lvl="6">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7pPr>
            <a:lvl8pPr lvl="7">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8pPr>
            <a:lvl9pPr lvl="8">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9pPr>
          </a:lstStyle>
          <a:p/>
        </p:txBody>
      </p:sp>
      <p:sp>
        <p:nvSpPr>
          <p:cNvPr id="7" name="Shape 7"/>
          <p:cNvSpPr txBox="1"/>
          <p:nvPr>
            <p:ph idx="1" type="body"/>
          </p:nvPr>
        </p:nvSpPr>
        <p:spPr>
          <a:xfrm>
            <a:off x="786150" y="1682267"/>
            <a:ext cx="7571700" cy="4764900"/>
          </a:xfrm>
          <a:prstGeom prst="rect">
            <a:avLst/>
          </a:prstGeom>
          <a:noFill/>
          <a:ln>
            <a:noFill/>
          </a:ln>
        </p:spPr>
        <p:txBody>
          <a:bodyPr anchorCtr="0" anchor="t" bIns="91425" lIns="91425" spcFirstLastPara="1" rIns="91425" wrap="square" tIns="91425"/>
          <a:lstStyle>
            <a:lvl1pPr indent="-419100" lvl="0" marL="457200">
              <a:spcBef>
                <a:spcPts val="600"/>
              </a:spcBef>
              <a:spcAft>
                <a:spcPts val="0"/>
              </a:spcAft>
              <a:buClr>
                <a:srgbClr val="CFD8DC"/>
              </a:buClr>
              <a:buSzPts val="3000"/>
              <a:buFont typeface="Source Sans Pro"/>
              <a:buChar char="◎"/>
              <a:defRPr sz="3000">
                <a:solidFill>
                  <a:srgbClr val="263238"/>
                </a:solidFill>
                <a:latin typeface="Source Sans Pro"/>
                <a:ea typeface="Source Sans Pro"/>
                <a:cs typeface="Source Sans Pro"/>
                <a:sym typeface="Source Sans Pro"/>
              </a:defRPr>
            </a:lvl1pPr>
            <a:lvl2pPr indent="-381000" lvl="1" marL="91440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2pPr>
            <a:lvl3pPr indent="-381000" lvl="2" marL="137160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3pPr>
            <a:lvl4pPr indent="-342900" lvl="3" marL="18288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4pPr>
            <a:lvl5pPr indent="-342900" lvl="4" marL="22860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5pPr>
            <a:lvl6pPr indent="-342900" lvl="5" marL="27432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6pPr>
            <a:lvl7pPr indent="-342900" lvl="6" marL="32004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7pPr>
            <a:lvl8pPr indent="-342900" lvl="7" marL="36576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8pPr>
            <a:lvl9pPr indent="-342900" lvl="8" marL="41148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9pPr>
          </a:lstStyle>
          <a:p/>
        </p:txBody>
      </p:sp>
      <p:sp>
        <p:nvSpPr>
          <p:cNvPr id="8" name="Shape 8"/>
          <p:cNvSpPr txBox="1"/>
          <p:nvPr>
            <p:ph idx="12" type="sldNum"/>
          </p:nvPr>
        </p:nvSpPr>
        <p:spPr>
          <a:xfrm>
            <a:off x="8404384" y="6333134"/>
            <a:ext cx="548700" cy="525000"/>
          </a:xfrm>
          <a:prstGeom prst="rect">
            <a:avLst/>
          </a:prstGeom>
          <a:noFill/>
          <a:ln>
            <a:noFill/>
          </a:ln>
        </p:spPr>
        <p:txBody>
          <a:bodyPr anchorCtr="0" anchor="t" bIns="91425" lIns="91425" spcFirstLastPara="1" rIns="91425" wrap="square" tIns="91425">
            <a:noAutofit/>
          </a:bodyPr>
          <a:lstStyle>
            <a:lvl1pPr lvl="0" algn="r">
              <a:buNone/>
              <a:defRPr b="1" sz="1300">
                <a:solidFill>
                  <a:srgbClr val="0091EA"/>
                </a:solidFill>
                <a:latin typeface="Source Sans Pro"/>
                <a:ea typeface="Source Sans Pro"/>
                <a:cs typeface="Source Sans Pro"/>
                <a:sym typeface="Source Sans Pro"/>
              </a:defRPr>
            </a:lvl1pPr>
            <a:lvl2pPr lvl="1" algn="r">
              <a:buNone/>
              <a:defRPr b="1" sz="1300">
                <a:solidFill>
                  <a:srgbClr val="0091EA"/>
                </a:solidFill>
                <a:latin typeface="Source Sans Pro"/>
                <a:ea typeface="Source Sans Pro"/>
                <a:cs typeface="Source Sans Pro"/>
                <a:sym typeface="Source Sans Pro"/>
              </a:defRPr>
            </a:lvl2pPr>
            <a:lvl3pPr lvl="2" algn="r">
              <a:buNone/>
              <a:defRPr b="1" sz="1300">
                <a:solidFill>
                  <a:srgbClr val="0091EA"/>
                </a:solidFill>
                <a:latin typeface="Source Sans Pro"/>
                <a:ea typeface="Source Sans Pro"/>
                <a:cs typeface="Source Sans Pro"/>
                <a:sym typeface="Source Sans Pro"/>
              </a:defRPr>
            </a:lvl3pPr>
            <a:lvl4pPr lvl="3" algn="r">
              <a:buNone/>
              <a:defRPr b="1" sz="1300">
                <a:solidFill>
                  <a:srgbClr val="0091EA"/>
                </a:solidFill>
                <a:latin typeface="Source Sans Pro"/>
                <a:ea typeface="Source Sans Pro"/>
                <a:cs typeface="Source Sans Pro"/>
                <a:sym typeface="Source Sans Pro"/>
              </a:defRPr>
            </a:lvl4pPr>
            <a:lvl5pPr lvl="4" algn="r">
              <a:buNone/>
              <a:defRPr b="1" sz="1300">
                <a:solidFill>
                  <a:srgbClr val="0091EA"/>
                </a:solidFill>
                <a:latin typeface="Source Sans Pro"/>
                <a:ea typeface="Source Sans Pro"/>
                <a:cs typeface="Source Sans Pro"/>
                <a:sym typeface="Source Sans Pro"/>
              </a:defRPr>
            </a:lvl5pPr>
            <a:lvl6pPr lvl="5" algn="r">
              <a:buNone/>
              <a:defRPr b="1" sz="1300">
                <a:solidFill>
                  <a:srgbClr val="0091EA"/>
                </a:solidFill>
                <a:latin typeface="Source Sans Pro"/>
                <a:ea typeface="Source Sans Pro"/>
                <a:cs typeface="Source Sans Pro"/>
                <a:sym typeface="Source Sans Pro"/>
              </a:defRPr>
            </a:lvl6pPr>
            <a:lvl7pPr lvl="6" algn="r">
              <a:buNone/>
              <a:defRPr b="1" sz="1300">
                <a:solidFill>
                  <a:srgbClr val="0091EA"/>
                </a:solidFill>
                <a:latin typeface="Source Sans Pro"/>
                <a:ea typeface="Source Sans Pro"/>
                <a:cs typeface="Source Sans Pro"/>
                <a:sym typeface="Source Sans Pro"/>
              </a:defRPr>
            </a:lvl7pPr>
            <a:lvl8pPr lvl="7" algn="r">
              <a:buNone/>
              <a:defRPr b="1" sz="1300">
                <a:solidFill>
                  <a:srgbClr val="0091EA"/>
                </a:solidFill>
                <a:latin typeface="Source Sans Pro"/>
                <a:ea typeface="Source Sans Pro"/>
                <a:cs typeface="Source Sans Pro"/>
                <a:sym typeface="Source Sans Pro"/>
              </a:defRPr>
            </a:lvl8pPr>
            <a:lvl9pPr lvl="8" algn="r">
              <a:buNone/>
              <a:defRPr b="1" sz="1300">
                <a:solidFill>
                  <a:srgbClr val="0091EA"/>
                </a:solidFill>
                <a:latin typeface="Source Sans Pro"/>
                <a:ea typeface="Source Sans Pro"/>
                <a:cs typeface="Source Sans Pro"/>
                <a:sym typeface="Source Sans Pro"/>
              </a:defRPr>
            </a:lvl9pPr>
          </a:lstStyle>
          <a:p>
            <a:pPr indent="0" lvl="0" marL="0">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11.png"/><Relationship Id="rId7"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8.png"/><Relationship Id="rId5" Type="http://schemas.openxmlformats.org/officeDocument/2006/relationships/image" Target="../media/image14.png"/><Relationship Id="rId6" Type="http://schemas.openxmlformats.org/officeDocument/2006/relationships/image" Target="../media/image30.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youtu.be/wpqJpCAt79U"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31.png"/><Relationship Id="rId4" Type="http://schemas.openxmlformats.org/officeDocument/2006/relationships/hyperlink" Target="https://youtu.be/hNlk6CkWGU8"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Shape 70"/>
          <p:cNvSpPr txBox="1"/>
          <p:nvPr>
            <p:ph type="ctrTitle"/>
          </p:nvPr>
        </p:nvSpPr>
        <p:spPr>
          <a:xfrm>
            <a:off x="1397250" y="2101750"/>
            <a:ext cx="6349500" cy="3154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    Chat system</a:t>
            </a:r>
            <a:endParaRPr/>
          </a:p>
          <a:p>
            <a:pPr indent="0" lvl="0" marL="0">
              <a:spcBef>
                <a:spcPts val="0"/>
              </a:spcBef>
              <a:spcAft>
                <a:spcPts val="0"/>
              </a:spcAft>
              <a:buNone/>
            </a:pPr>
            <a:r>
              <a:rPr lang="en"/>
              <a:t>&amp; Online </a:t>
            </a:r>
            <a:r>
              <a:rPr lang="en"/>
              <a:t>GoBang</a:t>
            </a:r>
            <a:endParaRPr/>
          </a:p>
          <a:p>
            <a:pPr indent="0" lvl="0" marL="0">
              <a:spcBef>
                <a:spcPts val="0"/>
              </a:spcBef>
              <a:spcAft>
                <a:spcPts val="0"/>
              </a:spcAft>
              <a:buNone/>
            </a:pPr>
            <a:r>
              <a:t/>
            </a:r>
            <a:endParaRPr sz="2400"/>
          </a:p>
          <a:p>
            <a:pPr indent="0" lvl="0" marL="0">
              <a:spcBef>
                <a:spcPts val="0"/>
              </a:spcBef>
              <a:spcAft>
                <a:spcPts val="0"/>
              </a:spcAft>
              <a:buNone/>
            </a:pPr>
            <a:r>
              <a:rPr lang="en" sz="2400"/>
              <a:t>             Michael Zhang | Ethan Xiao</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Shape 138"/>
          <p:cNvSpPr txBox="1"/>
          <p:nvPr>
            <p:ph type="title"/>
          </p:nvPr>
        </p:nvSpPr>
        <p:spPr>
          <a:xfrm>
            <a:off x="344200" y="-132401"/>
            <a:ext cx="7722300" cy="2142000"/>
          </a:xfrm>
          <a:prstGeom prst="rect">
            <a:avLst/>
          </a:prstGeom>
        </p:spPr>
        <p:txBody>
          <a:bodyPr anchorCtr="0" anchor="b" bIns="91425" lIns="91425" spcFirstLastPara="1" rIns="91425" wrap="square" tIns="91425">
            <a:noAutofit/>
          </a:bodyPr>
          <a:lstStyle/>
          <a:p>
            <a:pPr indent="0" lvl="0" marL="0" rtl="0">
              <a:lnSpc>
                <a:spcPct val="200000"/>
              </a:lnSpc>
              <a:spcBef>
                <a:spcPts val="0"/>
              </a:spcBef>
              <a:spcAft>
                <a:spcPts val="0"/>
              </a:spcAft>
              <a:buNone/>
            </a:pPr>
            <a:r>
              <a:t/>
            </a:r>
            <a:endParaRPr sz="3000">
              <a:solidFill>
                <a:srgbClr val="607D8B"/>
              </a:solidFill>
              <a:latin typeface="Source Sans Pro"/>
              <a:ea typeface="Source Sans Pro"/>
              <a:cs typeface="Source Sans Pro"/>
              <a:sym typeface="Source Sans Pro"/>
            </a:endParaRPr>
          </a:p>
          <a:p>
            <a:pPr indent="0" lvl="0" marL="0" rtl="0">
              <a:lnSpc>
                <a:spcPct val="200000"/>
              </a:lnSpc>
              <a:spcBef>
                <a:spcPts val="0"/>
              </a:spcBef>
              <a:spcAft>
                <a:spcPts val="0"/>
              </a:spcAft>
              <a:buNone/>
            </a:pPr>
            <a:r>
              <a:rPr lang="en" sz="3000">
                <a:solidFill>
                  <a:srgbClr val="607D8B"/>
                </a:solidFill>
                <a:latin typeface="Source Sans Pro"/>
                <a:ea typeface="Source Sans Pro"/>
                <a:cs typeface="Source Sans Pro"/>
                <a:sym typeface="Source Sans Pro"/>
              </a:rPr>
              <a:t>Coordination of different players</a:t>
            </a:r>
            <a:endParaRPr sz="3000">
              <a:solidFill>
                <a:srgbClr val="607D8B"/>
              </a:solidFill>
              <a:latin typeface="Source Sans Pro"/>
              <a:ea typeface="Source Sans Pro"/>
              <a:cs typeface="Source Sans Pro"/>
              <a:sym typeface="Source Sans Pro"/>
            </a:endParaRPr>
          </a:p>
          <a:p>
            <a:pPr indent="0" lvl="0" marL="0">
              <a:spcBef>
                <a:spcPts val="0"/>
              </a:spcBef>
              <a:spcAft>
                <a:spcPts val="0"/>
              </a:spcAft>
              <a:buNone/>
            </a:pPr>
            <a:r>
              <a:t/>
            </a:r>
            <a:endParaRPr/>
          </a:p>
        </p:txBody>
      </p:sp>
      <p:pic>
        <p:nvPicPr>
          <p:cNvPr id="139" name="Shape 139"/>
          <p:cNvPicPr preferRelativeResize="0"/>
          <p:nvPr/>
        </p:nvPicPr>
        <p:blipFill>
          <a:blip r:embed="rId3">
            <a:alphaModFix/>
          </a:blip>
          <a:stretch>
            <a:fillRect/>
          </a:stretch>
        </p:blipFill>
        <p:spPr>
          <a:xfrm>
            <a:off x="344200" y="1276850"/>
            <a:ext cx="4946176" cy="3401650"/>
          </a:xfrm>
          <a:prstGeom prst="rect">
            <a:avLst/>
          </a:prstGeom>
          <a:noFill/>
          <a:ln>
            <a:noFill/>
          </a:ln>
        </p:spPr>
      </p:pic>
      <p:pic>
        <p:nvPicPr>
          <p:cNvPr id="140" name="Shape 140"/>
          <p:cNvPicPr preferRelativeResize="0"/>
          <p:nvPr/>
        </p:nvPicPr>
        <p:blipFill>
          <a:blip r:embed="rId4">
            <a:alphaModFix/>
          </a:blip>
          <a:stretch>
            <a:fillRect/>
          </a:stretch>
        </p:blipFill>
        <p:spPr>
          <a:xfrm>
            <a:off x="3618750" y="3057311"/>
            <a:ext cx="4946175" cy="319683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Shape 145"/>
          <p:cNvSpPr/>
          <p:nvPr/>
        </p:nvSpPr>
        <p:spPr>
          <a:xfrm>
            <a:off x="4860600" y="1212825"/>
            <a:ext cx="2470200" cy="24702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6" name="Shape 146"/>
          <p:cNvSpPr txBox="1"/>
          <p:nvPr>
            <p:ph idx="4294967295" type="ctrTitle"/>
          </p:nvPr>
        </p:nvSpPr>
        <p:spPr>
          <a:xfrm>
            <a:off x="293900" y="0"/>
            <a:ext cx="5222700" cy="2341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en" sz="6000"/>
              <a:t>coordination</a:t>
            </a:r>
            <a:endParaRPr b="1" sz="6000"/>
          </a:p>
        </p:txBody>
      </p:sp>
      <p:cxnSp>
        <p:nvCxnSpPr>
          <p:cNvPr id="147" name="Shape 147"/>
          <p:cNvCxnSpPr/>
          <p:nvPr/>
        </p:nvCxnSpPr>
        <p:spPr>
          <a:xfrm flipH="1" rot="10800000">
            <a:off x="6282450" y="705375"/>
            <a:ext cx="121500" cy="518700"/>
          </a:xfrm>
          <a:prstGeom prst="straightConnector1">
            <a:avLst/>
          </a:prstGeom>
          <a:noFill/>
          <a:ln cap="flat" cmpd="sng" w="9525">
            <a:solidFill>
              <a:srgbClr val="CFD8DC"/>
            </a:solidFill>
            <a:prstDash val="solid"/>
            <a:round/>
            <a:headEnd len="med" w="med" type="none"/>
            <a:tailEnd len="med" w="med" type="none"/>
          </a:ln>
        </p:spPr>
      </p:cxnSp>
      <p:cxnSp>
        <p:nvCxnSpPr>
          <p:cNvPr id="148" name="Shape 148"/>
          <p:cNvCxnSpPr/>
          <p:nvPr/>
        </p:nvCxnSpPr>
        <p:spPr>
          <a:xfrm flipH="1">
            <a:off x="7133575" y="1483475"/>
            <a:ext cx="332400" cy="267600"/>
          </a:xfrm>
          <a:prstGeom prst="straightConnector1">
            <a:avLst/>
          </a:prstGeom>
          <a:noFill/>
          <a:ln cap="flat" cmpd="sng" w="9525">
            <a:solidFill>
              <a:srgbClr val="CFD8DC"/>
            </a:solidFill>
            <a:prstDash val="solid"/>
            <a:round/>
            <a:headEnd len="med" w="med" type="none"/>
            <a:tailEnd len="med" w="med" type="none"/>
          </a:ln>
        </p:spPr>
      </p:cxnSp>
      <p:cxnSp>
        <p:nvCxnSpPr>
          <p:cNvPr id="149" name="Shape 149"/>
          <p:cNvCxnSpPr>
            <a:endCxn id="145" idx="6"/>
          </p:cNvCxnSpPr>
          <p:nvPr/>
        </p:nvCxnSpPr>
        <p:spPr>
          <a:xfrm flipH="1">
            <a:off x="7330800" y="2440126"/>
            <a:ext cx="1124100" cy="7800"/>
          </a:xfrm>
          <a:prstGeom prst="straightConnector1">
            <a:avLst/>
          </a:prstGeom>
          <a:noFill/>
          <a:ln cap="flat" cmpd="sng" w="9525">
            <a:solidFill>
              <a:srgbClr val="CFD8DC"/>
            </a:solidFill>
            <a:prstDash val="solid"/>
            <a:round/>
            <a:headEnd len="med" w="med" type="none"/>
            <a:tailEnd len="med" w="med" type="none"/>
          </a:ln>
        </p:spPr>
      </p:cxnSp>
      <p:sp>
        <p:nvSpPr>
          <p:cNvPr id="150" name="Shape 150"/>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151" name="Shape 151"/>
          <p:cNvPicPr preferRelativeResize="0"/>
          <p:nvPr/>
        </p:nvPicPr>
        <p:blipFill>
          <a:blip r:embed="rId3">
            <a:alphaModFix/>
          </a:blip>
          <a:stretch>
            <a:fillRect/>
          </a:stretch>
        </p:blipFill>
        <p:spPr>
          <a:xfrm>
            <a:off x="293900" y="362450"/>
            <a:ext cx="6259627" cy="5864649"/>
          </a:xfrm>
          <a:prstGeom prst="rect">
            <a:avLst/>
          </a:prstGeom>
          <a:noFill/>
          <a:ln>
            <a:noFill/>
          </a:ln>
        </p:spPr>
      </p:pic>
      <p:sp>
        <p:nvSpPr>
          <p:cNvPr id="152" name="Shape 152"/>
          <p:cNvSpPr txBox="1"/>
          <p:nvPr/>
        </p:nvSpPr>
        <p:spPr>
          <a:xfrm>
            <a:off x="7206050" y="1483475"/>
            <a:ext cx="1827000" cy="1425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400">
                <a:solidFill>
                  <a:srgbClr val="666666"/>
                </a:solidFill>
              </a:rPr>
              <a:t>      </a:t>
            </a:r>
            <a:r>
              <a:rPr lang="en" sz="2400">
                <a:solidFill>
                  <a:srgbClr val="666666"/>
                </a:solidFill>
              </a:rPr>
              <a:t>My movement</a:t>
            </a:r>
            <a:endParaRPr sz="2400">
              <a:solidFill>
                <a:srgbClr val="666666"/>
              </a:solidFill>
            </a:endParaRPr>
          </a:p>
        </p:txBody>
      </p:sp>
      <p:sp>
        <p:nvSpPr>
          <p:cNvPr id="153" name="Shape 153"/>
          <p:cNvSpPr/>
          <p:nvPr/>
        </p:nvSpPr>
        <p:spPr>
          <a:xfrm>
            <a:off x="5393600" y="1334625"/>
            <a:ext cx="1740000" cy="768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4" name="Shape 154"/>
          <p:cNvSpPr/>
          <p:nvPr/>
        </p:nvSpPr>
        <p:spPr>
          <a:xfrm>
            <a:off x="5111050" y="4038850"/>
            <a:ext cx="1558500" cy="768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5" name="Shape 155"/>
          <p:cNvSpPr txBox="1"/>
          <p:nvPr/>
        </p:nvSpPr>
        <p:spPr>
          <a:xfrm>
            <a:off x="6923450" y="3915200"/>
            <a:ext cx="2109600" cy="1846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666666"/>
                </a:solidFill>
              </a:rPr>
              <a:t>Updates from the other player</a:t>
            </a:r>
            <a:endParaRPr sz="2400">
              <a:solidFill>
                <a:srgbClr val="666666"/>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Shape 160"/>
          <p:cNvSpPr txBox="1"/>
          <p:nvPr>
            <p:ph idx="1" type="body"/>
          </p:nvPr>
        </p:nvSpPr>
        <p:spPr>
          <a:xfrm>
            <a:off x="786125" y="1600200"/>
            <a:ext cx="7159200" cy="3947100"/>
          </a:xfrm>
          <a:prstGeom prst="rect">
            <a:avLst/>
          </a:prstGeom>
        </p:spPr>
        <p:txBody>
          <a:bodyPr anchorCtr="0" anchor="t" bIns="91425" lIns="91425" spcFirstLastPara="1" rIns="91425" wrap="square" tIns="91425">
            <a:noAutofit/>
          </a:bodyPr>
          <a:lstStyle/>
          <a:p>
            <a:pPr indent="-393700" lvl="0" marL="457200" rtl="0">
              <a:lnSpc>
                <a:spcPct val="200000"/>
              </a:lnSpc>
              <a:spcBef>
                <a:spcPts val="600"/>
              </a:spcBef>
              <a:spcAft>
                <a:spcPts val="0"/>
              </a:spcAft>
              <a:buSzPts val="2600"/>
              <a:buAutoNum type="arabicPeriod"/>
            </a:pPr>
            <a:r>
              <a:rPr b="1" lang="en"/>
              <a:t>Creating Grading System</a:t>
            </a:r>
            <a:endParaRPr b="1"/>
          </a:p>
          <a:p>
            <a:pPr indent="-393700" lvl="0" marL="457200" rtl="0">
              <a:lnSpc>
                <a:spcPct val="200000"/>
              </a:lnSpc>
              <a:spcBef>
                <a:spcPts val="0"/>
              </a:spcBef>
              <a:spcAft>
                <a:spcPts val="0"/>
              </a:spcAft>
              <a:buSzPts val="2600"/>
              <a:buAutoNum type="arabicPeriod"/>
            </a:pPr>
            <a:r>
              <a:rPr b="1" lang="en"/>
              <a:t>Adding depth of the “thinking” (recursion)</a:t>
            </a:r>
            <a:endParaRPr b="1"/>
          </a:p>
          <a:p>
            <a:pPr indent="-393700" lvl="0" marL="457200" rtl="0">
              <a:lnSpc>
                <a:spcPct val="200000"/>
              </a:lnSpc>
              <a:spcBef>
                <a:spcPts val="0"/>
              </a:spcBef>
              <a:spcAft>
                <a:spcPts val="0"/>
              </a:spcAft>
              <a:buSzPts val="2600"/>
              <a:buAutoNum type="arabicPeriod"/>
            </a:pPr>
            <a:r>
              <a:rPr b="1" lang="en"/>
              <a:t>Cutting down process</a:t>
            </a:r>
            <a:endParaRPr b="1"/>
          </a:p>
          <a:p>
            <a:pPr indent="0" lvl="0" marL="0">
              <a:spcBef>
                <a:spcPts val="600"/>
              </a:spcBef>
              <a:spcAft>
                <a:spcPts val="0"/>
              </a:spcAft>
              <a:buNone/>
            </a:pPr>
            <a:r>
              <a:t/>
            </a:r>
            <a:endParaRPr/>
          </a:p>
        </p:txBody>
      </p:sp>
      <p:sp>
        <p:nvSpPr>
          <p:cNvPr id="161" name="Shape 161"/>
          <p:cNvSpPr txBox="1"/>
          <p:nvPr>
            <p:ph type="title"/>
          </p:nvPr>
        </p:nvSpPr>
        <p:spPr>
          <a:xfrm>
            <a:off x="902150" y="352826"/>
            <a:ext cx="7571700" cy="9369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3600"/>
              <a:t>AlphaSilly</a:t>
            </a:r>
            <a:endParaRPr sz="3600"/>
          </a:p>
        </p:txBody>
      </p:sp>
      <p:sp>
        <p:nvSpPr>
          <p:cNvPr id="162" name="Shape 162"/>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Shape 167"/>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168" name="Shape 168"/>
          <p:cNvSpPr/>
          <p:nvPr/>
        </p:nvSpPr>
        <p:spPr>
          <a:xfrm>
            <a:off x="2341775" y="1390150"/>
            <a:ext cx="3788100" cy="37101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9" name="Shape 169"/>
          <p:cNvSpPr/>
          <p:nvPr/>
        </p:nvSpPr>
        <p:spPr>
          <a:xfrm>
            <a:off x="2038150" y="981300"/>
            <a:ext cx="4686600" cy="46602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solidFill>
                  <a:srgbClr val="263238"/>
                </a:solidFill>
                <a:latin typeface="Source Sans Pro"/>
                <a:ea typeface="Source Sans Pro"/>
                <a:cs typeface="Source Sans Pro"/>
                <a:sym typeface="Source Sans Pro"/>
              </a:rPr>
              <a:t>Grading system</a:t>
            </a:r>
            <a:endParaRPr b="1" sz="5200">
              <a:solidFill>
                <a:srgbClr val="263238"/>
              </a:solidFill>
              <a:latin typeface="Source Sans Pro"/>
              <a:ea typeface="Source Sans Pro"/>
              <a:cs typeface="Source Sans Pro"/>
              <a:sym typeface="Source Sans Pr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Shape 174"/>
          <p:cNvSpPr txBox="1"/>
          <p:nvPr>
            <p:ph type="title"/>
          </p:nvPr>
        </p:nvSpPr>
        <p:spPr>
          <a:xfrm>
            <a:off x="859000" y="-137500"/>
            <a:ext cx="7304100" cy="18099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sz="3000"/>
          </a:p>
          <a:p>
            <a:pPr indent="0" lvl="0" marL="0">
              <a:spcBef>
                <a:spcPts val="0"/>
              </a:spcBef>
              <a:spcAft>
                <a:spcPts val="0"/>
              </a:spcAft>
              <a:buNone/>
            </a:pPr>
            <a:r>
              <a:rPr lang="en" sz="3000">
                <a:solidFill>
                  <a:srgbClr val="666666"/>
                </a:solidFill>
              </a:rPr>
              <a:t>Main </a:t>
            </a:r>
            <a:r>
              <a:rPr lang="en" sz="3000">
                <a:solidFill>
                  <a:srgbClr val="666666"/>
                </a:solidFill>
              </a:rPr>
              <a:t>Patterns in G</a:t>
            </a:r>
            <a:r>
              <a:rPr lang="en" sz="3000">
                <a:solidFill>
                  <a:srgbClr val="666666"/>
                </a:solidFill>
              </a:rPr>
              <a:t>oBang</a:t>
            </a:r>
            <a:endParaRPr sz="3000">
              <a:solidFill>
                <a:srgbClr val="666666"/>
              </a:solidFill>
            </a:endParaRPr>
          </a:p>
          <a:p>
            <a:pPr indent="0" lvl="0" marL="0">
              <a:spcBef>
                <a:spcPts val="0"/>
              </a:spcBef>
              <a:spcAft>
                <a:spcPts val="0"/>
              </a:spcAft>
              <a:buNone/>
            </a:pPr>
            <a:r>
              <a:t/>
            </a:r>
            <a:endParaRPr sz="3000"/>
          </a:p>
        </p:txBody>
      </p:sp>
      <p:sp>
        <p:nvSpPr>
          <p:cNvPr id="175" name="Shape 175"/>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176" name="Shape 176"/>
          <p:cNvPicPr preferRelativeResize="0"/>
          <p:nvPr/>
        </p:nvPicPr>
        <p:blipFill>
          <a:blip r:embed="rId3">
            <a:alphaModFix/>
          </a:blip>
          <a:stretch>
            <a:fillRect/>
          </a:stretch>
        </p:blipFill>
        <p:spPr>
          <a:xfrm>
            <a:off x="786150" y="1433926"/>
            <a:ext cx="1323975" cy="1704975"/>
          </a:xfrm>
          <a:prstGeom prst="rect">
            <a:avLst/>
          </a:prstGeom>
          <a:noFill/>
          <a:ln>
            <a:noFill/>
          </a:ln>
        </p:spPr>
      </p:pic>
      <p:sp>
        <p:nvSpPr>
          <p:cNvPr id="177" name="Shape 177"/>
          <p:cNvSpPr txBox="1"/>
          <p:nvPr/>
        </p:nvSpPr>
        <p:spPr>
          <a:xfrm>
            <a:off x="2369850" y="1615200"/>
            <a:ext cx="1125300" cy="525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pic>
        <p:nvPicPr>
          <p:cNvPr id="178" name="Shape 178"/>
          <p:cNvPicPr preferRelativeResize="0"/>
          <p:nvPr/>
        </p:nvPicPr>
        <p:blipFill>
          <a:blip r:embed="rId4">
            <a:alphaModFix/>
          </a:blip>
          <a:stretch>
            <a:fillRect/>
          </a:stretch>
        </p:blipFill>
        <p:spPr>
          <a:xfrm>
            <a:off x="4309575" y="1333914"/>
            <a:ext cx="1257300" cy="1905000"/>
          </a:xfrm>
          <a:prstGeom prst="rect">
            <a:avLst/>
          </a:prstGeom>
          <a:noFill/>
          <a:ln>
            <a:noFill/>
          </a:ln>
        </p:spPr>
      </p:pic>
      <p:sp>
        <p:nvSpPr>
          <p:cNvPr id="179" name="Shape 179"/>
          <p:cNvSpPr txBox="1"/>
          <p:nvPr/>
        </p:nvSpPr>
        <p:spPr>
          <a:xfrm>
            <a:off x="2369850" y="1879975"/>
            <a:ext cx="1385100" cy="8472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sz="2400"/>
              <a:t>Winning    five </a:t>
            </a:r>
            <a:endParaRPr sz="2400"/>
          </a:p>
        </p:txBody>
      </p:sp>
      <p:pic>
        <p:nvPicPr>
          <p:cNvPr id="180" name="Shape 180"/>
          <p:cNvPicPr preferRelativeResize="0"/>
          <p:nvPr/>
        </p:nvPicPr>
        <p:blipFill>
          <a:blip r:embed="rId5">
            <a:alphaModFix/>
          </a:blip>
          <a:stretch>
            <a:fillRect/>
          </a:stretch>
        </p:blipFill>
        <p:spPr>
          <a:xfrm>
            <a:off x="5732000" y="3781089"/>
            <a:ext cx="1219200" cy="1809750"/>
          </a:xfrm>
          <a:prstGeom prst="rect">
            <a:avLst/>
          </a:prstGeom>
          <a:noFill/>
          <a:ln>
            <a:noFill/>
          </a:ln>
        </p:spPr>
      </p:pic>
      <p:pic>
        <p:nvPicPr>
          <p:cNvPr id="181" name="Shape 181"/>
          <p:cNvPicPr preferRelativeResize="0"/>
          <p:nvPr/>
        </p:nvPicPr>
        <p:blipFill>
          <a:blip r:embed="rId6">
            <a:alphaModFix/>
          </a:blip>
          <a:stretch>
            <a:fillRect/>
          </a:stretch>
        </p:blipFill>
        <p:spPr>
          <a:xfrm>
            <a:off x="786150" y="3781089"/>
            <a:ext cx="1219200" cy="1819275"/>
          </a:xfrm>
          <a:prstGeom prst="rect">
            <a:avLst/>
          </a:prstGeom>
          <a:noFill/>
          <a:ln>
            <a:noFill/>
          </a:ln>
        </p:spPr>
      </p:pic>
      <p:pic>
        <p:nvPicPr>
          <p:cNvPr id="182" name="Shape 182"/>
          <p:cNvPicPr preferRelativeResize="0"/>
          <p:nvPr/>
        </p:nvPicPr>
        <p:blipFill>
          <a:blip r:embed="rId7">
            <a:alphaModFix/>
          </a:blip>
          <a:stretch>
            <a:fillRect/>
          </a:stretch>
        </p:blipFill>
        <p:spPr>
          <a:xfrm>
            <a:off x="2110125" y="3776326"/>
            <a:ext cx="1285875" cy="1819275"/>
          </a:xfrm>
          <a:prstGeom prst="rect">
            <a:avLst/>
          </a:prstGeom>
          <a:noFill/>
          <a:ln>
            <a:noFill/>
          </a:ln>
        </p:spPr>
      </p:pic>
      <p:sp>
        <p:nvSpPr>
          <p:cNvPr id="183" name="Shape 183"/>
          <p:cNvSpPr txBox="1"/>
          <p:nvPr/>
        </p:nvSpPr>
        <p:spPr>
          <a:xfrm>
            <a:off x="6222525" y="1879975"/>
            <a:ext cx="2065500" cy="1204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400"/>
              <a:t>    活四</a:t>
            </a:r>
            <a:endParaRPr sz="2400"/>
          </a:p>
          <a:p>
            <a:pPr indent="0" lvl="0" marL="0">
              <a:spcBef>
                <a:spcPts val="0"/>
              </a:spcBef>
              <a:spcAft>
                <a:spcPts val="0"/>
              </a:spcAft>
              <a:buNone/>
            </a:pPr>
            <a:r>
              <a:rPr lang="en" sz="2400"/>
              <a:t>Living four</a:t>
            </a:r>
            <a:endParaRPr sz="2400"/>
          </a:p>
        </p:txBody>
      </p:sp>
      <p:sp>
        <p:nvSpPr>
          <p:cNvPr id="184" name="Shape 184"/>
          <p:cNvSpPr txBox="1"/>
          <p:nvPr/>
        </p:nvSpPr>
        <p:spPr>
          <a:xfrm>
            <a:off x="3478300" y="4190400"/>
            <a:ext cx="2065500" cy="1204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400"/>
              <a:t>   跳四</a:t>
            </a:r>
            <a:endParaRPr sz="2400"/>
          </a:p>
          <a:p>
            <a:pPr indent="0" lvl="0" marL="0" rtl="0">
              <a:spcBef>
                <a:spcPts val="0"/>
              </a:spcBef>
              <a:spcAft>
                <a:spcPts val="0"/>
              </a:spcAft>
              <a:buNone/>
            </a:pPr>
            <a:r>
              <a:rPr lang="en" sz="2400"/>
              <a:t>Jumping</a:t>
            </a:r>
            <a:r>
              <a:rPr lang="en" sz="2400"/>
              <a:t> four</a:t>
            </a:r>
            <a:endParaRPr sz="2400"/>
          </a:p>
        </p:txBody>
      </p:sp>
      <p:sp>
        <p:nvSpPr>
          <p:cNvPr id="185" name="Shape 185"/>
          <p:cNvSpPr txBox="1"/>
          <p:nvPr/>
        </p:nvSpPr>
        <p:spPr>
          <a:xfrm>
            <a:off x="7078500" y="4190400"/>
            <a:ext cx="2065500" cy="1204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400"/>
              <a:t>   眠四</a:t>
            </a:r>
            <a:endParaRPr sz="2400"/>
          </a:p>
          <a:p>
            <a:pPr indent="0" lvl="0" marL="0" rtl="0">
              <a:spcBef>
                <a:spcPts val="0"/>
              </a:spcBef>
              <a:spcAft>
                <a:spcPts val="0"/>
              </a:spcAft>
              <a:buNone/>
            </a:pPr>
            <a:r>
              <a:rPr lang="en" sz="2400"/>
              <a:t>sleeping</a:t>
            </a:r>
            <a:r>
              <a:rPr lang="en" sz="2400"/>
              <a:t> four</a:t>
            </a:r>
            <a:endParaRPr sz="2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Shape 190"/>
          <p:cNvSpPr txBox="1"/>
          <p:nvPr>
            <p:ph type="title"/>
          </p:nvPr>
        </p:nvSpPr>
        <p:spPr>
          <a:xfrm>
            <a:off x="481650" y="318151"/>
            <a:ext cx="7571700" cy="9369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3000">
                <a:solidFill>
                  <a:srgbClr val="434343"/>
                </a:solidFill>
              </a:rPr>
              <a:t>Evaluation of the board</a:t>
            </a:r>
            <a:endParaRPr sz="3000">
              <a:solidFill>
                <a:srgbClr val="434343"/>
              </a:solidFill>
            </a:endParaRPr>
          </a:p>
        </p:txBody>
      </p:sp>
      <p:cxnSp>
        <p:nvCxnSpPr>
          <p:cNvPr id="191" name="Shape 191"/>
          <p:cNvCxnSpPr/>
          <p:nvPr/>
        </p:nvCxnSpPr>
        <p:spPr>
          <a:xfrm flipH="1" rot="10800000">
            <a:off x="7401125" y="1758975"/>
            <a:ext cx="219000" cy="624300"/>
          </a:xfrm>
          <a:prstGeom prst="straightConnector1">
            <a:avLst/>
          </a:prstGeom>
          <a:noFill/>
          <a:ln cap="flat" cmpd="sng" w="9525">
            <a:solidFill>
              <a:srgbClr val="CFD8DC"/>
            </a:solidFill>
            <a:prstDash val="solid"/>
            <a:round/>
            <a:headEnd len="med" w="med" type="none"/>
            <a:tailEnd len="med" w="med" type="none"/>
          </a:ln>
        </p:spPr>
      </p:cxnSp>
      <p:cxnSp>
        <p:nvCxnSpPr>
          <p:cNvPr id="192" name="Shape 192"/>
          <p:cNvCxnSpPr/>
          <p:nvPr/>
        </p:nvCxnSpPr>
        <p:spPr>
          <a:xfrm flipH="1" rot="10800000">
            <a:off x="7932695" y="2472367"/>
            <a:ext cx="522300" cy="309900"/>
          </a:xfrm>
          <a:prstGeom prst="straightConnector1">
            <a:avLst/>
          </a:prstGeom>
          <a:noFill/>
          <a:ln cap="flat" cmpd="sng" w="9525">
            <a:solidFill>
              <a:srgbClr val="CFD8DC"/>
            </a:solidFill>
            <a:prstDash val="solid"/>
            <a:round/>
            <a:headEnd len="med" w="med" type="none"/>
            <a:tailEnd len="med" w="med" type="none"/>
          </a:ln>
        </p:spPr>
      </p:cxnSp>
      <p:cxnSp>
        <p:nvCxnSpPr>
          <p:cNvPr id="193" name="Shape 193"/>
          <p:cNvCxnSpPr/>
          <p:nvPr/>
        </p:nvCxnSpPr>
        <p:spPr>
          <a:xfrm flipH="1" rot="10800000">
            <a:off x="7765925" y="1896875"/>
            <a:ext cx="648600" cy="737700"/>
          </a:xfrm>
          <a:prstGeom prst="straightConnector1">
            <a:avLst/>
          </a:prstGeom>
          <a:noFill/>
          <a:ln cap="flat" cmpd="sng" w="9525">
            <a:solidFill>
              <a:srgbClr val="CFD8DC"/>
            </a:solidFill>
            <a:prstDash val="solid"/>
            <a:round/>
            <a:headEnd len="med" w="med" type="none"/>
            <a:tailEnd len="med" w="med" type="none"/>
          </a:ln>
        </p:spPr>
      </p:cxnSp>
      <p:sp>
        <p:nvSpPr>
          <p:cNvPr id="194" name="Shape 194"/>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195" name="Shape 195"/>
          <p:cNvPicPr preferRelativeResize="0"/>
          <p:nvPr/>
        </p:nvPicPr>
        <p:blipFill>
          <a:blip r:embed="rId3">
            <a:alphaModFix/>
          </a:blip>
          <a:stretch>
            <a:fillRect/>
          </a:stretch>
        </p:blipFill>
        <p:spPr>
          <a:xfrm>
            <a:off x="362475" y="1471925"/>
            <a:ext cx="3809100" cy="4606352"/>
          </a:xfrm>
          <a:prstGeom prst="rect">
            <a:avLst/>
          </a:prstGeom>
          <a:noFill/>
          <a:ln>
            <a:noFill/>
          </a:ln>
        </p:spPr>
      </p:pic>
      <p:sp>
        <p:nvSpPr>
          <p:cNvPr id="196" name="Shape 196"/>
          <p:cNvSpPr/>
          <p:nvPr/>
        </p:nvSpPr>
        <p:spPr>
          <a:xfrm>
            <a:off x="3619500" y="1686975"/>
            <a:ext cx="1437900" cy="768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7" name="Shape 197"/>
          <p:cNvSpPr txBox="1"/>
          <p:nvPr/>
        </p:nvSpPr>
        <p:spPr>
          <a:xfrm>
            <a:off x="5236700" y="1686975"/>
            <a:ext cx="4414800" cy="1496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3000"/>
              <a:t>Score of each pattern</a:t>
            </a:r>
            <a:endParaRPr sz="3000"/>
          </a:p>
          <a:p>
            <a:pPr indent="0" lvl="0" marL="0">
              <a:spcBef>
                <a:spcPts val="0"/>
              </a:spcBef>
              <a:spcAft>
                <a:spcPts val="0"/>
              </a:spcAft>
              <a:buNone/>
            </a:pPr>
            <a:r>
              <a:rPr lang="en" sz="3000">
                <a:solidFill>
                  <a:srgbClr val="FF0000"/>
                </a:solidFill>
              </a:rPr>
              <a:t>       </a:t>
            </a:r>
            <a:r>
              <a:rPr lang="en" sz="3000">
                <a:solidFill>
                  <a:srgbClr val="FF0000"/>
                </a:solidFill>
              </a:rPr>
              <a:t>(key point)</a:t>
            </a:r>
            <a:endParaRPr sz="3000">
              <a:solidFill>
                <a:srgbClr val="FF0000"/>
              </a:solidFill>
            </a:endParaRPr>
          </a:p>
        </p:txBody>
      </p:sp>
      <p:sp>
        <p:nvSpPr>
          <p:cNvPr id="198" name="Shape 198"/>
          <p:cNvSpPr/>
          <p:nvPr/>
        </p:nvSpPr>
        <p:spPr>
          <a:xfrm>
            <a:off x="3678200" y="4144750"/>
            <a:ext cx="1558500" cy="768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9" name="Shape 199"/>
          <p:cNvSpPr txBox="1"/>
          <p:nvPr/>
        </p:nvSpPr>
        <p:spPr>
          <a:xfrm>
            <a:off x="5322225" y="3961475"/>
            <a:ext cx="3521700" cy="2116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3600"/>
              <a:t>Basic evaluation of each line</a:t>
            </a:r>
            <a:endParaRPr sz="3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Shape 204"/>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205" name="Shape 205"/>
          <p:cNvSpPr/>
          <p:nvPr/>
        </p:nvSpPr>
        <p:spPr>
          <a:xfrm>
            <a:off x="2341775" y="1390150"/>
            <a:ext cx="3788100" cy="37101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6" name="Shape 206"/>
          <p:cNvSpPr/>
          <p:nvPr/>
        </p:nvSpPr>
        <p:spPr>
          <a:xfrm>
            <a:off x="1945475" y="981300"/>
            <a:ext cx="5005200" cy="46602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200">
                <a:solidFill>
                  <a:schemeClr val="dk1"/>
                </a:solidFill>
                <a:latin typeface="Source Sans Pro"/>
                <a:ea typeface="Source Sans Pro"/>
                <a:cs typeface="Source Sans Pro"/>
                <a:sym typeface="Source Sans Pro"/>
              </a:rPr>
              <a:t>Adding depth to “thinking”    of AlphaSilly</a:t>
            </a:r>
            <a:endParaRPr b="1" sz="4200">
              <a:solidFill>
                <a:srgbClr val="263238"/>
              </a:solidFill>
              <a:latin typeface="Source Sans Pro"/>
              <a:ea typeface="Source Sans Pro"/>
              <a:cs typeface="Source Sans Pro"/>
              <a:sym typeface="Source Sans P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212" name="Shape 212"/>
          <p:cNvPicPr preferRelativeResize="0"/>
          <p:nvPr/>
        </p:nvPicPr>
        <p:blipFill>
          <a:blip r:embed="rId3">
            <a:alphaModFix/>
          </a:blip>
          <a:stretch>
            <a:fillRect/>
          </a:stretch>
        </p:blipFill>
        <p:spPr>
          <a:xfrm>
            <a:off x="1007588" y="1853475"/>
            <a:ext cx="6837575" cy="4133075"/>
          </a:xfrm>
          <a:prstGeom prst="rect">
            <a:avLst/>
          </a:prstGeom>
          <a:noFill/>
          <a:ln>
            <a:noFill/>
          </a:ln>
        </p:spPr>
      </p:pic>
      <p:sp>
        <p:nvSpPr>
          <p:cNvPr id="213" name="Shape 213"/>
          <p:cNvSpPr txBox="1"/>
          <p:nvPr/>
        </p:nvSpPr>
        <p:spPr>
          <a:xfrm>
            <a:off x="1007600" y="780875"/>
            <a:ext cx="7032900" cy="675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3000">
                <a:solidFill>
                  <a:srgbClr val="999999"/>
                </a:solidFill>
              </a:rPr>
              <a:t>Adding depth to “thinking” of AlphaSilly</a:t>
            </a:r>
            <a:endParaRPr sz="3000">
              <a:solidFill>
                <a:srgbClr val="999999"/>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Shape 218"/>
          <p:cNvSpPr txBox="1"/>
          <p:nvPr>
            <p:ph type="title"/>
          </p:nvPr>
        </p:nvSpPr>
        <p:spPr>
          <a:xfrm>
            <a:off x="370725" y="278025"/>
            <a:ext cx="8601300" cy="1628400"/>
          </a:xfrm>
          <a:prstGeom prst="rect">
            <a:avLst/>
          </a:prstGeom>
        </p:spPr>
        <p:txBody>
          <a:bodyPr anchorCtr="0" anchor="b" bIns="91425" lIns="91425" spcFirstLastPara="1" rIns="91425" wrap="square" tIns="91425">
            <a:noAutofit/>
          </a:bodyPr>
          <a:lstStyle/>
          <a:p>
            <a:pPr indent="0" lvl="0" marL="0">
              <a:lnSpc>
                <a:spcPct val="150000"/>
              </a:lnSpc>
              <a:spcBef>
                <a:spcPts val="0"/>
              </a:spcBef>
              <a:spcAft>
                <a:spcPts val="0"/>
              </a:spcAft>
              <a:buNone/>
            </a:pPr>
            <a:r>
              <a:rPr lang="en" sz="3000">
                <a:solidFill>
                  <a:srgbClr val="434343"/>
                </a:solidFill>
              </a:rPr>
              <a:t>Problem: Too slow!!! The depth can only be 1!</a:t>
            </a:r>
            <a:endParaRPr sz="3000">
              <a:solidFill>
                <a:srgbClr val="434343"/>
              </a:solidFill>
            </a:endParaRPr>
          </a:p>
          <a:p>
            <a:pPr indent="0" lvl="0" marL="0" rtl="0">
              <a:lnSpc>
                <a:spcPct val="150000"/>
              </a:lnSpc>
              <a:spcBef>
                <a:spcPts val="0"/>
              </a:spcBef>
              <a:spcAft>
                <a:spcPts val="0"/>
              </a:spcAft>
              <a:buNone/>
            </a:pPr>
            <a:r>
              <a:t/>
            </a:r>
            <a:endParaRPr/>
          </a:p>
        </p:txBody>
      </p:sp>
      <p:sp>
        <p:nvSpPr>
          <p:cNvPr id="219" name="Shape 219"/>
          <p:cNvSpPr/>
          <p:nvPr/>
        </p:nvSpPr>
        <p:spPr>
          <a:xfrm>
            <a:off x="0" y="2571744"/>
            <a:ext cx="9144000" cy="4286400"/>
          </a:xfrm>
          <a:prstGeom prst="rect">
            <a:avLst/>
          </a:prstGeom>
          <a:solidFill>
            <a:srgbClr val="0091EA">
              <a:alpha val="3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nvGrpSpPr>
          <p:cNvPr id="220" name="Shape 220"/>
          <p:cNvGrpSpPr/>
          <p:nvPr/>
        </p:nvGrpSpPr>
        <p:grpSpPr>
          <a:xfrm>
            <a:off x="3338271" y="1579604"/>
            <a:ext cx="2467458" cy="4572382"/>
            <a:chOff x="-6729413" y="-17360900"/>
            <a:chExt cx="26138326" cy="48436250"/>
          </a:xfrm>
        </p:grpSpPr>
        <p:sp>
          <p:nvSpPr>
            <p:cNvPr id="221" name="Shape 221"/>
            <p:cNvSpPr/>
            <p:nvPr/>
          </p:nvSpPr>
          <p:spPr>
            <a:xfrm>
              <a:off x="-6729413" y="-9364662"/>
              <a:ext cx="25398299" cy="2466900"/>
            </a:xfrm>
            <a:custGeom>
              <a:pathLst>
                <a:path extrusionOk="0" h="120000" w="120000">
                  <a:moveTo>
                    <a:pt x="120000" y="119999"/>
                  </a:moveTo>
                  <a:lnTo>
                    <a:pt x="0" y="0"/>
                  </a:lnTo>
                  <a:lnTo>
                    <a:pt x="11145" y="119999"/>
                  </a:lnTo>
                  <a:lnTo>
                    <a:pt x="120000" y="119999"/>
                  </a:lnTo>
                  <a:close/>
                </a:path>
              </a:pathLst>
            </a:custGeom>
            <a:gradFill>
              <a:gsLst>
                <a:gs pos="0">
                  <a:srgbClr val="A1EFFF"/>
                </a:gs>
                <a:gs pos="35000">
                  <a:srgbClr val="BBF2FF"/>
                </a:gs>
                <a:gs pos="100000">
                  <a:srgbClr val="E3FCFF"/>
                </a:gs>
              </a:gsLst>
              <a:lin ang="16200038" scaled="0"/>
            </a:gradFill>
            <a:ln cap="flat" cmpd="sng" w="9525">
              <a:solidFill>
                <a:srgbClr val="5AB1C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 name="Shape 222"/>
            <p:cNvSpPr/>
            <p:nvPr/>
          </p:nvSpPr>
          <p:spPr>
            <a:xfrm>
              <a:off x="3276600" y="-17360900"/>
              <a:ext cx="10882200" cy="8842500"/>
            </a:xfrm>
            <a:custGeom>
              <a:pathLst>
                <a:path extrusionOk="0" h="120000" w="120000">
                  <a:moveTo>
                    <a:pt x="102547" y="0"/>
                  </a:moveTo>
                  <a:lnTo>
                    <a:pt x="0" y="120000"/>
                  </a:lnTo>
                  <a:lnTo>
                    <a:pt x="119999" y="109486"/>
                  </a:lnTo>
                  <a:lnTo>
                    <a:pt x="102547" y="0"/>
                  </a:lnTo>
                  <a:close/>
                </a:path>
              </a:pathLst>
            </a:custGeom>
            <a:gradFill>
              <a:gsLst>
                <a:gs pos="0">
                  <a:srgbClr val="A1EFFF"/>
                </a:gs>
                <a:gs pos="35000">
                  <a:srgbClr val="BBF2FF"/>
                </a:gs>
                <a:gs pos="100000">
                  <a:srgbClr val="E3FCFF"/>
                </a:gs>
              </a:gsLst>
              <a:lin ang="5400012" scaled="0"/>
            </a:gradFill>
            <a:ln cap="flat" cmpd="sng" w="9525">
              <a:solidFill>
                <a:srgbClr val="5AB1C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 name="Shape 223"/>
            <p:cNvSpPr/>
            <p:nvPr/>
          </p:nvSpPr>
          <p:spPr>
            <a:xfrm>
              <a:off x="12576175" y="-17360900"/>
              <a:ext cx="6832500" cy="10463100"/>
            </a:xfrm>
            <a:custGeom>
              <a:pathLst>
                <a:path extrusionOk="0" h="120000" w="120000">
                  <a:moveTo>
                    <a:pt x="0" y="0"/>
                  </a:moveTo>
                  <a:lnTo>
                    <a:pt x="120000" y="62193"/>
                  </a:lnTo>
                  <a:lnTo>
                    <a:pt x="107007" y="120000"/>
                  </a:lnTo>
                  <a:lnTo>
                    <a:pt x="27797" y="92526"/>
                  </a:lnTo>
                  <a:lnTo>
                    <a:pt x="0" y="0"/>
                  </a:lnTo>
                  <a:close/>
                </a:path>
              </a:pathLst>
            </a:custGeom>
            <a:gradFill>
              <a:gsLst>
                <a:gs pos="0">
                  <a:srgbClr val="A1EFFF"/>
                </a:gs>
                <a:gs pos="35000">
                  <a:srgbClr val="BBF2FF"/>
                </a:gs>
                <a:gs pos="100000">
                  <a:srgbClr val="E3FCFF"/>
                </a:gs>
              </a:gsLst>
              <a:lin ang="16200038" scaled="0"/>
            </a:gradFill>
            <a:ln cap="flat" cmpd="sng" w="9525">
              <a:solidFill>
                <a:srgbClr val="5AB1C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 name="Shape 224"/>
            <p:cNvSpPr/>
            <p:nvPr/>
          </p:nvSpPr>
          <p:spPr>
            <a:xfrm>
              <a:off x="-6729413" y="-9364662"/>
              <a:ext cx="2358900" cy="2466900"/>
            </a:xfrm>
            <a:custGeom>
              <a:pathLst>
                <a:path extrusionOk="0" h="120000" w="120000">
                  <a:moveTo>
                    <a:pt x="0" y="0"/>
                  </a:moveTo>
                  <a:lnTo>
                    <a:pt x="119999" y="119999"/>
                  </a:lnTo>
                  <a:lnTo>
                    <a:pt x="21561" y="119999"/>
                  </a:lnTo>
                  <a:lnTo>
                    <a:pt x="0" y="0"/>
                  </a:lnTo>
                  <a:close/>
                </a:path>
              </a:pathLst>
            </a:custGeom>
            <a:gradFill>
              <a:gsLst>
                <a:gs pos="0">
                  <a:srgbClr val="A1EFFF"/>
                </a:gs>
                <a:gs pos="35000">
                  <a:srgbClr val="BBF2FF"/>
                </a:gs>
                <a:gs pos="100000">
                  <a:srgbClr val="E3FCFF"/>
                </a:gs>
              </a:gsLst>
              <a:lin ang="16200038" scaled="0"/>
            </a:gradFill>
            <a:ln cap="flat" cmpd="sng" w="9525">
              <a:solidFill>
                <a:srgbClr val="5AB1C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 name="Shape 225"/>
            <p:cNvSpPr/>
            <p:nvPr/>
          </p:nvSpPr>
          <p:spPr>
            <a:xfrm>
              <a:off x="-6729413" y="-9364662"/>
              <a:ext cx="10005900" cy="2466900"/>
            </a:xfrm>
            <a:custGeom>
              <a:pathLst>
                <a:path extrusionOk="0" h="120000" w="120000">
                  <a:moveTo>
                    <a:pt x="120000" y="41158"/>
                  </a:moveTo>
                  <a:lnTo>
                    <a:pt x="116173" y="119999"/>
                  </a:lnTo>
                  <a:lnTo>
                    <a:pt x="28291" y="119999"/>
                  </a:lnTo>
                  <a:lnTo>
                    <a:pt x="0" y="0"/>
                  </a:lnTo>
                  <a:lnTo>
                    <a:pt x="120000" y="41158"/>
                  </a:lnTo>
                  <a:close/>
                </a:path>
              </a:pathLst>
            </a:custGeom>
            <a:gradFill>
              <a:gsLst>
                <a:gs pos="0">
                  <a:srgbClr val="A1EFFF"/>
                </a:gs>
                <a:gs pos="35000">
                  <a:srgbClr val="BBF2FF"/>
                </a:gs>
                <a:gs pos="100000">
                  <a:srgbClr val="E3FCFF"/>
                </a:gs>
              </a:gsLst>
              <a:lin ang="16200038" scaled="0"/>
            </a:gradFill>
            <a:ln cap="flat" cmpd="sng" w="9525">
              <a:solidFill>
                <a:srgbClr val="5AB1C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 name="Shape 226"/>
            <p:cNvSpPr/>
            <p:nvPr/>
          </p:nvSpPr>
          <p:spPr>
            <a:xfrm>
              <a:off x="-6729413" y="-17360900"/>
              <a:ext cx="19305601" cy="8842500"/>
            </a:xfrm>
            <a:custGeom>
              <a:pathLst>
                <a:path extrusionOk="0" h="120000" w="120000">
                  <a:moveTo>
                    <a:pt x="120000" y="0"/>
                  </a:moveTo>
                  <a:lnTo>
                    <a:pt x="62195" y="120000"/>
                  </a:lnTo>
                  <a:lnTo>
                    <a:pt x="0" y="108517"/>
                  </a:lnTo>
                  <a:lnTo>
                    <a:pt x="60656" y="80315"/>
                  </a:lnTo>
                  <a:lnTo>
                    <a:pt x="120000" y="0"/>
                  </a:lnTo>
                  <a:close/>
                </a:path>
              </a:pathLst>
            </a:custGeom>
            <a:gradFill>
              <a:gsLst>
                <a:gs pos="0">
                  <a:srgbClr val="A1EFFF"/>
                </a:gs>
                <a:gs pos="35000">
                  <a:srgbClr val="BBF2FF"/>
                </a:gs>
                <a:gs pos="100000">
                  <a:srgbClr val="E3FCFF"/>
                </a:gs>
              </a:gsLst>
              <a:lin ang="16200038" scaled="0"/>
            </a:gradFill>
            <a:ln cap="flat" cmpd="sng" w="9525">
              <a:solidFill>
                <a:srgbClr val="5AB1C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 name="Shape 227"/>
            <p:cNvSpPr/>
            <p:nvPr/>
          </p:nvSpPr>
          <p:spPr>
            <a:xfrm>
              <a:off x="12752387" y="-9293225"/>
              <a:ext cx="5916600" cy="2395500"/>
            </a:xfrm>
            <a:custGeom>
              <a:pathLst>
                <a:path extrusionOk="0" h="120000" w="120000">
                  <a:moveTo>
                    <a:pt x="28526" y="0"/>
                  </a:moveTo>
                  <a:lnTo>
                    <a:pt x="120000" y="120000"/>
                  </a:lnTo>
                  <a:lnTo>
                    <a:pt x="0" y="120000"/>
                  </a:lnTo>
                  <a:lnTo>
                    <a:pt x="28526" y="0"/>
                  </a:lnTo>
                  <a:close/>
                </a:path>
              </a:pathLst>
            </a:custGeom>
            <a:gradFill>
              <a:gsLst>
                <a:gs pos="0">
                  <a:srgbClr val="A1EFFF"/>
                </a:gs>
                <a:gs pos="35000">
                  <a:srgbClr val="BBF2FF"/>
                </a:gs>
                <a:gs pos="100000">
                  <a:srgbClr val="E3FCFF"/>
                </a:gs>
              </a:gsLst>
              <a:lin ang="16200038" scaled="0"/>
            </a:gradFill>
            <a:ln cap="flat" cmpd="sng" w="9525">
              <a:solidFill>
                <a:srgbClr val="5AB1C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 name="Shape 228"/>
            <p:cNvSpPr/>
            <p:nvPr/>
          </p:nvSpPr>
          <p:spPr>
            <a:xfrm>
              <a:off x="3276600" y="-8518525"/>
              <a:ext cx="4192500" cy="1620900"/>
            </a:xfrm>
            <a:custGeom>
              <a:pathLst>
                <a:path extrusionOk="0" h="120000" w="120000">
                  <a:moveTo>
                    <a:pt x="16084" y="120000"/>
                  </a:moveTo>
                  <a:lnTo>
                    <a:pt x="0" y="0"/>
                  </a:lnTo>
                  <a:lnTo>
                    <a:pt x="120000" y="120000"/>
                  </a:lnTo>
                  <a:lnTo>
                    <a:pt x="16084" y="120000"/>
                  </a:lnTo>
                  <a:close/>
                </a:path>
              </a:pathLst>
            </a:custGeom>
            <a:gradFill>
              <a:gsLst>
                <a:gs pos="0">
                  <a:srgbClr val="A1EFFF"/>
                </a:gs>
                <a:gs pos="35000">
                  <a:srgbClr val="BBF2FF"/>
                </a:gs>
                <a:gs pos="100000">
                  <a:srgbClr val="E3FCFF"/>
                </a:gs>
              </a:gsLst>
              <a:lin ang="16200038" scaled="0"/>
            </a:gradFill>
            <a:ln cap="flat" cmpd="sng" w="9525">
              <a:solidFill>
                <a:srgbClr val="5AB1C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 name="Shape 229"/>
            <p:cNvSpPr/>
            <p:nvPr/>
          </p:nvSpPr>
          <p:spPr>
            <a:xfrm>
              <a:off x="-6729413" y="-9364662"/>
              <a:ext cx="2358900" cy="2466900"/>
            </a:xfrm>
            <a:custGeom>
              <a:pathLst>
                <a:path extrusionOk="0" h="120000" w="120000">
                  <a:moveTo>
                    <a:pt x="0" y="0"/>
                  </a:moveTo>
                  <a:lnTo>
                    <a:pt x="119999" y="119999"/>
                  </a:lnTo>
                  <a:lnTo>
                    <a:pt x="21561" y="119999"/>
                  </a:lnTo>
                  <a:lnTo>
                    <a:pt x="0" y="0"/>
                  </a:lnTo>
                  <a:close/>
                </a:path>
              </a:pathLst>
            </a:custGeom>
            <a:gradFill>
              <a:gsLst>
                <a:gs pos="0">
                  <a:srgbClr val="A1EFFF"/>
                </a:gs>
                <a:gs pos="35000">
                  <a:srgbClr val="BBF2FF"/>
                </a:gs>
                <a:gs pos="100000">
                  <a:srgbClr val="E3FCFF"/>
                </a:gs>
              </a:gsLst>
              <a:lin ang="16200038" scaled="0"/>
            </a:gradFill>
            <a:ln cap="flat" cmpd="sng" w="9525">
              <a:solidFill>
                <a:srgbClr val="5AB1C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 name="Shape 230"/>
            <p:cNvSpPr/>
            <p:nvPr/>
          </p:nvSpPr>
          <p:spPr>
            <a:xfrm>
              <a:off x="-6729413" y="-11442700"/>
              <a:ext cx="10005900" cy="2924100"/>
            </a:xfrm>
            <a:custGeom>
              <a:pathLst>
                <a:path extrusionOk="0" h="120000" w="120000">
                  <a:moveTo>
                    <a:pt x="117029" y="0"/>
                  </a:moveTo>
                  <a:lnTo>
                    <a:pt x="120000" y="120000"/>
                  </a:lnTo>
                  <a:lnTo>
                    <a:pt x="0" y="85276"/>
                  </a:lnTo>
                  <a:lnTo>
                    <a:pt x="117029" y="0"/>
                  </a:lnTo>
                  <a:close/>
                </a:path>
              </a:pathLst>
            </a:custGeom>
            <a:gradFill>
              <a:gsLst>
                <a:gs pos="0">
                  <a:srgbClr val="A1EFFF"/>
                </a:gs>
                <a:gs pos="35000">
                  <a:srgbClr val="BBF2FF"/>
                </a:gs>
                <a:gs pos="100000">
                  <a:srgbClr val="E3FCFF"/>
                </a:gs>
              </a:gsLst>
              <a:lin ang="16200038" scaled="0"/>
            </a:gradFill>
            <a:ln cap="flat" cmpd="sng" w="9525">
              <a:solidFill>
                <a:srgbClr val="5AB1C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 name="Shape 231"/>
            <p:cNvSpPr/>
            <p:nvPr/>
          </p:nvSpPr>
          <p:spPr>
            <a:xfrm>
              <a:off x="14158913" y="-11938000"/>
              <a:ext cx="5250000" cy="5040300"/>
            </a:xfrm>
            <a:custGeom>
              <a:pathLst>
                <a:path extrusionOk="0" h="120000" w="120000">
                  <a:moveTo>
                    <a:pt x="120000" y="0"/>
                  </a:moveTo>
                  <a:lnTo>
                    <a:pt x="0" y="62966"/>
                  </a:lnTo>
                  <a:lnTo>
                    <a:pt x="103090" y="119999"/>
                  </a:lnTo>
                  <a:lnTo>
                    <a:pt x="120000" y="0"/>
                  </a:lnTo>
                  <a:close/>
                </a:path>
              </a:pathLst>
            </a:custGeom>
            <a:gradFill>
              <a:gsLst>
                <a:gs pos="0">
                  <a:srgbClr val="A1EFFF"/>
                </a:gs>
                <a:gs pos="35000">
                  <a:srgbClr val="BBF2FF"/>
                </a:gs>
                <a:gs pos="100000">
                  <a:srgbClr val="E3FCFF"/>
                </a:gs>
              </a:gsLst>
              <a:lin ang="5400012" scaled="0"/>
            </a:gradFill>
            <a:ln cap="flat" cmpd="sng" w="9525">
              <a:solidFill>
                <a:srgbClr val="5AB1C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 name="Shape 232"/>
            <p:cNvSpPr/>
            <p:nvPr/>
          </p:nvSpPr>
          <p:spPr>
            <a:xfrm>
              <a:off x="2957512" y="-8518525"/>
              <a:ext cx="881100" cy="1620900"/>
            </a:xfrm>
            <a:custGeom>
              <a:pathLst>
                <a:path extrusionOk="0" h="120000" w="120000">
                  <a:moveTo>
                    <a:pt x="120000" y="120000"/>
                  </a:moveTo>
                  <a:lnTo>
                    <a:pt x="43459" y="0"/>
                  </a:lnTo>
                  <a:lnTo>
                    <a:pt x="0" y="120000"/>
                  </a:lnTo>
                  <a:lnTo>
                    <a:pt x="120000" y="120000"/>
                  </a:lnTo>
                  <a:close/>
                </a:path>
              </a:pathLst>
            </a:custGeom>
            <a:gradFill>
              <a:gsLst>
                <a:gs pos="0">
                  <a:srgbClr val="A1EFFF"/>
                </a:gs>
                <a:gs pos="35000">
                  <a:srgbClr val="BBF2FF"/>
                </a:gs>
                <a:gs pos="100000">
                  <a:srgbClr val="E3FCFF"/>
                </a:gs>
              </a:gsLst>
              <a:lin ang="16200038" scaled="0"/>
            </a:gradFill>
            <a:ln cap="flat" cmpd="sng" w="9525">
              <a:solidFill>
                <a:srgbClr val="5AB1C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 name="Shape 233"/>
            <p:cNvSpPr/>
            <p:nvPr/>
          </p:nvSpPr>
          <p:spPr>
            <a:xfrm>
              <a:off x="11728450" y="-6897687"/>
              <a:ext cx="6940500" cy="15641700"/>
            </a:xfrm>
            <a:custGeom>
              <a:pathLst>
                <a:path extrusionOk="0" h="120000" w="120000">
                  <a:moveTo>
                    <a:pt x="120000" y="0"/>
                  </a:moveTo>
                  <a:lnTo>
                    <a:pt x="118188" y="67289"/>
                  </a:lnTo>
                  <a:lnTo>
                    <a:pt x="0" y="120000"/>
                  </a:lnTo>
                  <a:lnTo>
                    <a:pt x="0" y="12970"/>
                  </a:lnTo>
                  <a:lnTo>
                    <a:pt x="120000" y="0"/>
                  </a:lnTo>
                  <a:close/>
                </a:path>
              </a:pathLst>
            </a:custGeom>
            <a:gradFill>
              <a:gsLst>
                <a:gs pos="0">
                  <a:srgbClr val="398BA2"/>
                </a:gs>
                <a:gs pos="80000">
                  <a:srgbClr val="4CB8D4"/>
                </a:gs>
                <a:gs pos="100000">
                  <a:srgbClr val="4AB9D8"/>
                </a:gs>
              </a:gsLst>
              <a:lin ang="16200038" scaled="0"/>
            </a:gradFill>
            <a:ln cap="flat" cmpd="sng" w="9525">
              <a:solidFill>
                <a:srgbClr val="5AB1C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234" name="Shape 234"/>
            <p:cNvSpPr/>
            <p:nvPr/>
          </p:nvSpPr>
          <p:spPr>
            <a:xfrm>
              <a:off x="-4899025" y="-698500"/>
              <a:ext cx="6378600" cy="17613300"/>
            </a:xfrm>
            <a:custGeom>
              <a:pathLst>
                <a:path extrusionOk="0" h="120000" w="120000">
                  <a:moveTo>
                    <a:pt x="120000" y="0"/>
                  </a:moveTo>
                  <a:lnTo>
                    <a:pt x="68929" y="119999"/>
                  </a:lnTo>
                  <a:lnTo>
                    <a:pt x="0" y="17748"/>
                  </a:lnTo>
                  <a:lnTo>
                    <a:pt x="120000" y="0"/>
                  </a:lnTo>
                  <a:close/>
                </a:path>
              </a:pathLst>
            </a:custGeom>
            <a:gradFill>
              <a:gsLst>
                <a:gs pos="0">
                  <a:srgbClr val="398BA2"/>
                </a:gs>
                <a:gs pos="80000">
                  <a:srgbClr val="4CB8D4"/>
                </a:gs>
                <a:gs pos="100000">
                  <a:srgbClr val="4AB9D8"/>
                </a:gs>
              </a:gsLst>
              <a:lin ang="16200038" scaled="0"/>
            </a:gradFill>
            <a:ln cap="flat" cmpd="sng" w="9525">
              <a:solidFill>
                <a:srgbClr val="5AB1C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235" name="Shape 235"/>
            <p:cNvSpPr/>
            <p:nvPr/>
          </p:nvSpPr>
          <p:spPr>
            <a:xfrm>
              <a:off x="-4370388" y="-6897687"/>
              <a:ext cx="7327800" cy="6199200"/>
            </a:xfrm>
            <a:custGeom>
              <a:pathLst>
                <a:path extrusionOk="0" h="120000" w="120000">
                  <a:moveTo>
                    <a:pt x="120000" y="0"/>
                  </a:moveTo>
                  <a:lnTo>
                    <a:pt x="95797" y="120000"/>
                  </a:lnTo>
                  <a:lnTo>
                    <a:pt x="0" y="0"/>
                  </a:lnTo>
                  <a:lnTo>
                    <a:pt x="120000" y="0"/>
                  </a:lnTo>
                  <a:close/>
                </a:path>
              </a:pathLst>
            </a:custGeom>
            <a:gradFill>
              <a:gsLst>
                <a:gs pos="0">
                  <a:srgbClr val="398BA2"/>
                </a:gs>
                <a:gs pos="80000">
                  <a:srgbClr val="4CB8D4"/>
                </a:gs>
                <a:gs pos="100000">
                  <a:srgbClr val="4AB9D8"/>
                </a:gs>
              </a:gsLst>
              <a:lin ang="5400012" scaled="0"/>
            </a:gradFill>
            <a:ln cap="flat" cmpd="sng" w="9525">
              <a:solidFill>
                <a:srgbClr val="5AB1C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236" name="Shape 236"/>
            <p:cNvSpPr/>
            <p:nvPr/>
          </p:nvSpPr>
          <p:spPr>
            <a:xfrm>
              <a:off x="9578975" y="8743950"/>
              <a:ext cx="4263900" cy="22331400"/>
            </a:xfrm>
            <a:custGeom>
              <a:pathLst>
                <a:path extrusionOk="0" h="120000" w="120000">
                  <a:moveTo>
                    <a:pt x="60491" y="0"/>
                  </a:moveTo>
                  <a:lnTo>
                    <a:pt x="120000" y="33491"/>
                  </a:lnTo>
                  <a:lnTo>
                    <a:pt x="0" y="119999"/>
                  </a:lnTo>
                  <a:lnTo>
                    <a:pt x="60491" y="0"/>
                  </a:lnTo>
                  <a:close/>
                </a:path>
              </a:pathLst>
            </a:custGeom>
            <a:gradFill>
              <a:gsLst>
                <a:gs pos="0">
                  <a:srgbClr val="398BA2"/>
                </a:gs>
                <a:gs pos="80000">
                  <a:srgbClr val="4CB8D4"/>
                </a:gs>
                <a:gs pos="100000">
                  <a:srgbClr val="4AB9D8"/>
                </a:gs>
              </a:gsLst>
              <a:lin ang="16200038" scaled="0"/>
            </a:gradFill>
            <a:ln cap="flat" cmpd="sng" w="9525">
              <a:solidFill>
                <a:srgbClr val="5AB1C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237" name="Shape 237"/>
            <p:cNvSpPr/>
            <p:nvPr/>
          </p:nvSpPr>
          <p:spPr>
            <a:xfrm>
              <a:off x="11728450" y="-6897687"/>
              <a:ext cx="6940500" cy="1690800"/>
            </a:xfrm>
            <a:custGeom>
              <a:pathLst>
                <a:path extrusionOk="0" h="120000" w="120000">
                  <a:moveTo>
                    <a:pt x="120000" y="0"/>
                  </a:moveTo>
                  <a:lnTo>
                    <a:pt x="0" y="120000"/>
                  </a:lnTo>
                  <a:lnTo>
                    <a:pt x="17703" y="0"/>
                  </a:lnTo>
                  <a:lnTo>
                    <a:pt x="120000" y="0"/>
                  </a:lnTo>
                  <a:close/>
                </a:path>
              </a:pathLst>
            </a:custGeom>
            <a:gradFill>
              <a:gsLst>
                <a:gs pos="0">
                  <a:srgbClr val="398BA2"/>
                </a:gs>
                <a:gs pos="80000">
                  <a:srgbClr val="4CB8D4"/>
                </a:gs>
                <a:gs pos="100000">
                  <a:srgbClr val="4AB9D8"/>
                </a:gs>
              </a:gsLst>
              <a:lin ang="16200038" scaled="0"/>
            </a:gradFill>
            <a:ln cap="flat" cmpd="sng" w="9525">
              <a:solidFill>
                <a:srgbClr val="5AB1C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238" name="Shape 238"/>
            <p:cNvSpPr/>
            <p:nvPr/>
          </p:nvSpPr>
          <p:spPr>
            <a:xfrm>
              <a:off x="3838575" y="-6897687"/>
              <a:ext cx="7890000" cy="9791700"/>
            </a:xfrm>
            <a:custGeom>
              <a:pathLst>
                <a:path extrusionOk="0" h="120000" w="120000">
                  <a:moveTo>
                    <a:pt x="48193" y="119999"/>
                  </a:moveTo>
                  <a:lnTo>
                    <a:pt x="0" y="0"/>
                  </a:lnTo>
                  <a:lnTo>
                    <a:pt x="55219" y="0"/>
                  </a:lnTo>
                  <a:lnTo>
                    <a:pt x="119999" y="20719"/>
                  </a:lnTo>
                  <a:lnTo>
                    <a:pt x="48193" y="119999"/>
                  </a:lnTo>
                  <a:close/>
                </a:path>
              </a:pathLst>
            </a:custGeom>
            <a:gradFill>
              <a:gsLst>
                <a:gs pos="0">
                  <a:srgbClr val="398BA2"/>
                </a:gs>
                <a:gs pos="80000">
                  <a:srgbClr val="4CB8D4"/>
                </a:gs>
                <a:gs pos="100000">
                  <a:srgbClr val="4AB9D8"/>
                </a:gs>
              </a:gsLst>
              <a:lin ang="5400012" scaled="0"/>
            </a:gradFill>
            <a:ln cap="flat" cmpd="sng" w="9525">
              <a:solidFill>
                <a:srgbClr val="5AB1C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239" name="Shape 239"/>
            <p:cNvSpPr/>
            <p:nvPr/>
          </p:nvSpPr>
          <p:spPr>
            <a:xfrm>
              <a:off x="-1235075" y="-698500"/>
              <a:ext cx="8242200" cy="17613300"/>
            </a:xfrm>
            <a:custGeom>
              <a:pathLst>
                <a:path extrusionOk="0" h="120000" w="120000">
                  <a:moveTo>
                    <a:pt x="120000" y="24475"/>
                  </a:moveTo>
                  <a:lnTo>
                    <a:pt x="39522" y="0"/>
                  </a:lnTo>
                  <a:lnTo>
                    <a:pt x="0" y="119999"/>
                  </a:lnTo>
                  <a:lnTo>
                    <a:pt x="120000" y="24475"/>
                  </a:lnTo>
                  <a:close/>
                </a:path>
              </a:pathLst>
            </a:custGeom>
            <a:gradFill>
              <a:gsLst>
                <a:gs pos="0">
                  <a:srgbClr val="398BA2"/>
                </a:gs>
                <a:gs pos="80000">
                  <a:srgbClr val="4CB8D4"/>
                </a:gs>
                <a:gs pos="100000">
                  <a:srgbClr val="4AB9D8"/>
                </a:gs>
              </a:gsLst>
              <a:lin ang="16200038" scaled="0"/>
            </a:gradFill>
            <a:ln cap="flat" cmpd="sng" w="9525">
              <a:solidFill>
                <a:srgbClr val="5AB1C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240" name="Shape 240"/>
            <p:cNvSpPr/>
            <p:nvPr/>
          </p:nvSpPr>
          <p:spPr>
            <a:xfrm>
              <a:off x="-1235075" y="-5207000"/>
              <a:ext cx="12963600" cy="22121700"/>
            </a:xfrm>
            <a:custGeom>
              <a:pathLst>
                <a:path extrusionOk="0" h="120000" w="120000">
                  <a:moveTo>
                    <a:pt x="120000" y="0"/>
                  </a:moveTo>
                  <a:lnTo>
                    <a:pt x="0" y="120000"/>
                  </a:lnTo>
                  <a:lnTo>
                    <a:pt x="120000" y="75677"/>
                  </a:lnTo>
                  <a:lnTo>
                    <a:pt x="120000" y="0"/>
                  </a:lnTo>
                  <a:close/>
                </a:path>
              </a:pathLst>
            </a:custGeom>
            <a:gradFill>
              <a:gsLst>
                <a:gs pos="0">
                  <a:srgbClr val="398BA2"/>
                </a:gs>
                <a:gs pos="80000">
                  <a:srgbClr val="4CB8D4"/>
                </a:gs>
                <a:gs pos="100000">
                  <a:srgbClr val="4AB9D8"/>
                </a:gs>
              </a:gsLst>
              <a:lin ang="16200038" scaled="0"/>
            </a:gradFill>
            <a:ln cap="flat" cmpd="sng" w="9525">
              <a:solidFill>
                <a:srgbClr val="5AB1C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241" name="Shape 241"/>
            <p:cNvSpPr/>
            <p:nvPr/>
          </p:nvSpPr>
          <p:spPr>
            <a:xfrm>
              <a:off x="-6305550" y="-6897687"/>
              <a:ext cx="7785000" cy="8804400"/>
            </a:xfrm>
            <a:custGeom>
              <a:pathLst>
                <a:path extrusionOk="0" h="120000" w="120000">
                  <a:moveTo>
                    <a:pt x="29828" y="0"/>
                  </a:moveTo>
                  <a:lnTo>
                    <a:pt x="120000" y="84493"/>
                  </a:lnTo>
                  <a:lnTo>
                    <a:pt x="21680" y="120000"/>
                  </a:lnTo>
                  <a:lnTo>
                    <a:pt x="0" y="0"/>
                  </a:lnTo>
                  <a:lnTo>
                    <a:pt x="29828" y="0"/>
                  </a:lnTo>
                  <a:close/>
                </a:path>
              </a:pathLst>
            </a:custGeom>
            <a:gradFill>
              <a:gsLst>
                <a:gs pos="0">
                  <a:srgbClr val="398BA2"/>
                </a:gs>
                <a:gs pos="80000">
                  <a:srgbClr val="4CB8D4"/>
                </a:gs>
                <a:gs pos="100000">
                  <a:srgbClr val="4AB9D8"/>
                </a:gs>
              </a:gsLst>
              <a:lin ang="16200038" scaled="0"/>
            </a:gradFill>
            <a:ln cap="flat" cmpd="sng" w="9525">
              <a:solidFill>
                <a:srgbClr val="5AB1C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242" name="Shape 242"/>
            <p:cNvSpPr/>
            <p:nvPr/>
          </p:nvSpPr>
          <p:spPr>
            <a:xfrm>
              <a:off x="11728450" y="-6897687"/>
              <a:ext cx="6940500" cy="8770800"/>
            </a:xfrm>
            <a:custGeom>
              <a:pathLst>
                <a:path extrusionOk="0" h="120000" w="120000">
                  <a:moveTo>
                    <a:pt x="120000" y="0"/>
                  </a:moveTo>
                  <a:lnTo>
                    <a:pt x="0" y="23131"/>
                  </a:lnTo>
                  <a:lnTo>
                    <a:pt x="118188" y="120000"/>
                  </a:lnTo>
                  <a:lnTo>
                    <a:pt x="120000" y="0"/>
                  </a:lnTo>
                  <a:close/>
                </a:path>
              </a:pathLst>
            </a:custGeom>
            <a:gradFill>
              <a:gsLst>
                <a:gs pos="0">
                  <a:srgbClr val="398BA2"/>
                </a:gs>
                <a:gs pos="80000">
                  <a:srgbClr val="4CB8D4"/>
                </a:gs>
                <a:gs pos="100000">
                  <a:srgbClr val="4AB9D8"/>
                </a:gs>
              </a:gsLst>
              <a:lin ang="16200038" scaled="0"/>
            </a:gradFill>
            <a:ln cap="flat" cmpd="sng" w="9525">
              <a:solidFill>
                <a:srgbClr val="5AB1C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243" name="Shape 243"/>
            <p:cNvSpPr/>
            <p:nvPr/>
          </p:nvSpPr>
          <p:spPr>
            <a:xfrm>
              <a:off x="1479550" y="-6897687"/>
              <a:ext cx="5527800" cy="9791700"/>
            </a:xfrm>
            <a:custGeom>
              <a:pathLst>
                <a:path extrusionOk="0" h="120000" w="120000">
                  <a:moveTo>
                    <a:pt x="0" y="75972"/>
                  </a:moveTo>
                  <a:lnTo>
                    <a:pt x="119999" y="119999"/>
                  </a:lnTo>
                  <a:lnTo>
                    <a:pt x="51211" y="0"/>
                  </a:lnTo>
                  <a:lnTo>
                    <a:pt x="32085" y="0"/>
                  </a:lnTo>
                  <a:lnTo>
                    <a:pt x="0" y="75972"/>
                  </a:lnTo>
                  <a:close/>
                </a:path>
              </a:pathLst>
            </a:custGeom>
            <a:gradFill>
              <a:gsLst>
                <a:gs pos="0">
                  <a:srgbClr val="398BA2"/>
                </a:gs>
                <a:gs pos="80000">
                  <a:srgbClr val="4CB8D4"/>
                </a:gs>
                <a:gs pos="100000">
                  <a:srgbClr val="4AB9D8"/>
                </a:gs>
              </a:gsLst>
              <a:lin ang="16200038" scaled="0"/>
            </a:gradFill>
            <a:ln cap="flat" cmpd="sng" w="9525">
              <a:solidFill>
                <a:srgbClr val="5AB1C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244" name="Shape 244"/>
            <p:cNvSpPr/>
            <p:nvPr/>
          </p:nvSpPr>
          <p:spPr>
            <a:xfrm>
              <a:off x="-1373188" y="8743950"/>
              <a:ext cx="13101600" cy="13630199"/>
            </a:xfrm>
            <a:custGeom>
              <a:pathLst>
                <a:path extrusionOk="0" h="120000" w="120000">
                  <a:moveTo>
                    <a:pt x="0" y="71642"/>
                  </a:moveTo>
                  <a:lnTo>
                    <a:pt x="120000" y="0"/>
                  </a:lnTo>
                  <a:lnTo>
                    <a:pt x="40000" y="120000"/>
                  </a:lnTo>
                  <a:lnTo>
                    <a:pt x="0" y="71642"/>
                  </a:lnTo>
                  <a:close/>
                </a:path>
              </a:pathLst>
            </a:custGeom>
            <a:gradFill>
              <a:gsLst>
                <a:gs pos="0">
                  <a:srgbClr val="398BA2"/>
                </a:gs>
                <a:gs pos="80000">
                  <a:srgbClr val="4CB8D4"/>
                </a:gs>
                <a:gs pos="100000">
                  <a:srgbClr val="4AB9D8"/>
                </a:gs>
              </a:gsLst>
              <a:lin ang="16200038" scaled="0"/>
            </a:gradFill>
            <a:ln cap="flat" cmpd="sng" w="9525">
              <a:solidFill>
                <a:srgbClr val="5AB1C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245" name="Shape 245"/>
            <p:cNvSpPr/>
            <p:nvPr/>
          </p:nvSpPr>
          <p:spPr>
            <a:xfrm>
              <a:off x="2994025" y="8743950"/>
              <a:ext cx="8734500" cy="22331400"/>
            </a:xfrm>
            <a:custGeom>
              <a:pathLst>
                <a:path extrusionOk="0" h="120000" w="120000">
                  <a:moveTo>
                    <a:pt x="0" y="73243"/>
                  </a:moveTo>
                  <a:lnTo>
                    <a:pt x="90468" y="119999"/>
                  </a:lnTo>
                  <a:lnTo>
                    <a:pt x="120000" y="0"/>
                  </a:lnTo>
                  <a:lnTo>
                    <a:pt x="0" y="73243"/>
                  </a:lnTo>
                  <a:close/>
                </a:path>
              </a:pathLst>
            </a:custGeom>
            <a:gradFill>
              <a:gsLst>
                <a:gs pos="0">
                  <a:srgbClr val="398BA2"/>
                </a:gs>
                <a:gs pos="80000">
                  <a:srgbClr val="4CB8D4"/>
                </a:gs>
                <a:gs pos="100000">
                  <a:srgbClr val="4AB9D8"/>
                </a:gs>
              </a:gsLst>
              <a:lin ang="5400012" scaled="0"/>
            </a:gradFill>
            <a:ln cap="flat" cmpd="sng" w="9525">
              <a:solidFill>
                <a:srgbClr val="5AB1C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246" name="Shape 246"/>
            <p:cNvSpPr/>
            <p:nvPr/>
          </p:nvSpPr>
          <p:spPr>
            <a:xfrm>
              <a:off x="11728450" y="1873250"/>
              <a:ext cx="6835800" cy="13103100"/>
            </a:xfrm>
            <a:custGeom>
              <a:pathLst>
                <a:path extrusionOk="0" h="120000" w="120000">
                  <a:moveTo>
                    <a:pt x="120000" y="0"/>
                  </a:moveTo>
                  <a:lnTo>
                    <a:pt x="37120" y="120000"/>
                  </a:lnTo>
                  <a:lnTo>
                    <a:pt x="0" y="62922"/>
                  </a:lnTo>
                  <a:lnTo>
                    <a:pt x="120000" y="0"/>
                  </a:lnTo>
                  <a:close/>
                </a:path>
              </a:pathLst>
            </a:custGeom>
            <a:gradFill>
              <a:gsLst>
                <a:gs pos="0">
                  <a:srgbClr val="398BA2"/>
                </a:gs>
                <a:gs pos="80000">
                  <a:srgbClr val="4CB8D4"/>
                </a:gs>
                <a:gs pos="100000">
                  <a:srgbClr val="4AB9D8"/>
                </a:gs>
              </a:gsLst>
              <a:lin ang="16200038" scaled="0"/>
            </a:gradFill>
            <a:ln cap="flat" cmpd="sng" w="9525">
              <a:solidFill>
                <a:srgbClr val="5AB1C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247" name="Shape 247"/>
            <p:cNvSpPr/>
            <p:nvPr/>
          </p:nvSpPr>
          <p:spPr>
            <a:xfrm>
              <a:off x="3276600" y="-9293225"/>
              <a:ext cx="10882200" cy="2395500"/>
            </a:xfrm>
            <a:custGeom>
              <a:pathLst>
                <a:path extrusionOk="0" h="120000" w="120000">
                  <a:moveTo>
                    <a:pt x="0" y="38807"/>
                  </a:moveTo>
                  <a:lnTo>
                    <a:pt x="119999" y="0"/>
                  </a:lnTo>
                  <a:lnTo>
                    <a:pt x="104490" y="120000"/>
                  </a:lnTo>
                  <a:lnTo>
                    <a:pt x="46231" y="120000"/>
                  </a:lnTo>
                  <a:lnTo>
                    <a:pt x="0" y="38807"/>
                  </a:lnTo>
                  <a:close/>
                </a:path>
              </a:pathLst>
            </a:custGeom>
            <a:gradFill>
              <a:gsLst>
                <a:gs pos="0">
                  <a:srgbClr val="A1EFFF"/>
                </a:gs>
                <a:gs pos="35000">
                  <a:srgbClr val="BBF2FF"/>
                </a:gs>
                <a:gs pos="100000">
                  <a:srgbClr val="E3FCFF"/>
                </a:gs>
              </a:gsLst>
              <a:lin ang="16200038" scaled="0"/>
            </a:gradFill>
            <a:ln cap="flat" cmpd="sng" w="9525">
              <a:solidFill>
                <a:srgbClr val="5AB1C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 name="Shape 248"/>
            <p:cNvSpPr/>
            <p:nvPr/>
          </p:nvSpPr>
          <p:spPr>
            <a:xfrm>
              <a:off x="7469187" y="-6897687"/>
              <a:ext cx="5283300" cy="1690800"/>
            </a:xfrm>
            <a:custGeom>
              <a:pathLst>
                <a:path extrusionOk="0" h="120000" w="120000">
                  <a:moveTo>
                    <a:pt x="96742" y="120000"/>
                  </a:moveTo>
                  <a:lnTo>
                    <a:pt x="120000" y="0"/>
                  </a:lnTo>
                  <a:lnTo>
                    <a:pt x="0" y="0"/>
                  </a:lnTo>
                  <a:lnTo>
                    <a:pt x="96742" y="120000"/>
                  </a:lnTo>
                  <a:close/>
                </a:path>
              </a:pathLst>
            </a:custGeom>
            <a:gradFill>
              <a:gsLst>
                <a:gs pos="0">
                  <a:srgbClr val="398BA2"/>
                </a:gs>
                <a:gs pos="80000">
                  <a:srgbClr val="4CB8D4"/>
                </a:gs>
                <a:gs pos="100000">
                  <a:srgbClr val="4AB9D8"/>
                </a:gs>
              </a:gsLst>
              <a:lin ang="16200038" scaled="0"/>
            </a:gradFill>
            <a:ln cap="flat" cmpd="sng" w="9525">
              <a:solidFill>
                <a:srgbClr val="5AB1C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249" name="Shape 249"/>
          <p:cNvSpPr txBox="1"/>
          <p:nvPr/>
        </p:nvSpPr>
        <p:spPr>
          <a:xfrm>
            <a:off x="370725" y="2952375"/>
            <a:ext cx="2753700" cy="24096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Clr>
                <a:schemeClr val="dk1"/>
              </a:buClr>
              <a:buSzPts val="1100"/>
              <a:buFont typeface="Arial"/>
              <a:buNone/>
            </a:pPr>
            <a:r>
              <a:rPr lang="en" sz="2000">
                <a:solidFill>
                  <a:srgbClr val="0091EA"/>
                </a:solidFill>
                <a:latin typeface="Roboto Slab"/>
                <a:ea typeface="Roboto Slab"/>
                <a:cs typeface="Roboto Slab"/>
                <a:sym typeface="Roboto Slab"/>
              </a:rPr>
              <a:t>Single move will take large amounts of calculation!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Shape 254"/>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55" name="Shape 255"/>
          <p:cNvSpPr/>
          <p:nvPr/>
        </p:nvSpPr>
        <p:spPr>
          <a:xfrm>
            <a:off x="2341775" y="1390150"/>
            <a:ext cx="3788100" cy="37101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6" name="Shape 256"/>
          <p:cNvSpPr/>
          <p:nvPr/>
        </p:nvSpPr>
        <p:spPr>
          <a:xfrm>
            <a:off x="1945475" y="981300"/>
            <a:ext cx="5005200" cy="46602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200">
                <a:solidFill>
                  <a:schemeClr val="dk1"/>
                </a:solidFill>
                <a:latin typeface="Source Sans Pro"/>
                <a:ea typeface="Source Sans Pro"/>
                <a:cs typeface="Source Sans Pro"/>
                <a:sym typeface="Source Sans Pro"/>
              </a:rPr>
              <a:t>Cutting down the process</a:t>
            </a:r>
            <a:endParaRPr b="1" sz="4200">
              <a:solidFill>
                <a:srgbClr val="263238"/>
              </a:solidFill>
              <a:latin typeface="Source Sans Pro"/>
              <a:ea typeface="Source Sans Pro"/>
              <a:cs typeface="Source Sans Pro"/>
              <a:sym typeface="Source Sans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pic>
        <p:nvPicPr>
          <p:cNvPr id="75" name="Shape 75"/>
          <p:cNvPicPr preferRelativeResize="0"/>
          <p:nvPr/>
        </p:nvPicPr>
        <p:blipFill>
          <a:blip r:embed="rId3">
            <a:alphaModFix/>
          </a:blip>
          <a:stretch>
            <a:fillRect/>
          </a:stretch>
        </p:blipFill>
        <p:spPr>
          <a:xfrm>
            <a:off x="430600" y="0"/>
            <a:ext cx="2995600" cy="1848975"/>
          </a:xfrm>
          <a:prstGeom prst="rect">
            <a:avLst/>
          </a:prstGeom>
          <a:noFill/>
          <a:ln>
            <a:noFill/>
          </a:ln>
        </p:spPr>
      </p:pic>
      <p:pic>
        <p:nvPicPr>
          <p:cNvPr id="76" name="Shape 76"/>
          <p:cNvPicPr preferRelativeResize="0"/>
          <p:nvPr/>
        </p:nvPicPr>
        <p:blipFill>
          <a:blip r:embed="rId4">
            <a:alphaModFix/>
          </a:blip>
          <a:stretch>
            <a:fillRect/>
          </a:stretch>
        </p:blipFill>
        <p:spPr>
          <a:xfrm>
            <a:off x="191975" y="1552025"/>
            <a:ext cx="5285549" cy="2899450"/>
          </a:xfrm>
          <a:prstGeom prst="rect">
            <a:avLst/>
          </a:prstGeom>
          <a:noFill/>
          <a:ln>
            <a:noFill/>
          </a:ln>
        </p:spPr>
      </p:pic>
      <p:pic>
        <p:nvPicPr>
          <p:cNvPr id="77" name="Shape 77"/>
          <p:cNvPicPr preferRelativeResize="0"/>
          <p:nvPr/>
        </p:nvPicPr>
        <p:blipFill>
          <a:blip r:embed="rId5">
            <a:alphaModFix/>
          </a:blip>
          <a:stretch>
            <a:fillRect/>
          </a:stretch>
        </p:blipFill>
        <p:spPr>
          <a:xfrm>
            <a:off x="3964861" y="3568575"/>
            <a:ext cx="4840589" cy="2899450"/>
          </a:xfrm>
          <a:prstGeom prst="rect">
            <a:avLst/>
          </a:prstGeom>
          <a:noFill/>
          <a:ln>
            <a:noFill/>
          </a:ln>
        </p:spPr>
      </p:pic>
      <p:pic>
        <p:nvPicPr>
          <p:cNvPr id="78" name="Shape 78"/>
          <p:cNvPicPr preferRelativeResize="0"/>
          <p:nvPr/>
        </p:nvPicPr>
        <p:blipFill>
          <a:blip r:embed="rId6">
            <a:alphaModFix/>
          </a:blip>
          <a:stretch>
            <a:fillRect/>
          </a:stretch>
        </p:blipFill>
        <p:spPr>
          <a:xfrm>
            <a:off x="1586150" y="2272625"/>
            <a:ext cx="6250350" cy="3515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500"/>
                                        <p:tgtEl>
                                          <p:spTgt spid="7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pic>
        <p:nvPicPr>
          <p:cNvPr id="261" name="Shape 261"/>
          <p:cNvPicPr preferRelativeResize="0"/>
          <p:nvPr/>
        </p:nvPicPr>
        <p:blipFill>
          <a:blip r:embed="rId3">
            <a:alphaModFix/>
          </a:blip>
          <a:stretch>
            <a:fillRect/>
          </a:stretch>
        </p:blipFill>
        <p:spPr>
          <a:xfrm>
            <a:off x="152400" y="3256875"/>
            <a:ext cx="5531175" cy="2965425"/>
          </a:xfrm>
          <a:prstGeom prst="rect">
            <a:avLst/>
          </a:prstGeom>
          <a:noFill/>
          <a:ln>
            <a:noFill/>
          </a:ln>
        </p:spPr>
      </p:pic>
      <p:pic>
        <p:nvPicPr>
          <p:cNvPr id="262" name="Shape 262"/>
          <p:cNvPicPr preferRelativeResize="0"/>
          <p:nvPr/>
        </p:nvPicPr>
        <p:blipFill>
          <a:blip r:embed="rId4">
            <a:alphaModFix/>
          </a:blip>
          <a:stretch>
            <a:fillRect/>
          </a:stretch>
        </p:blipFill>
        <p:spPr>
          <a:xfrm>
            <a:off x="152400" y="152400"/>
            <a:ext cx="5610625" cy="2812714"/>
          </a:xfrm>
          <a:prstGeom prst="rect">
            <a:avLst/>
          </a:prstGeom>
          <a:noFill/>
          <a:ln>
            <a:noFill/>
          </a:ln>
        </p:spPr>
      </p:pic>
      <p:sp>
        <p:nvSpPr>
          <p:cNvPr id="263" name="Shape 263"/>
          <p:cNvSpPr txBox="1"/>
          <p:nvPr/>
        </p:nvSpPr>
        <p:spPr>
          <a:xfrm>
            <a:off x="5957725" y="661950"/>
            <a:ext cx="2674200" cy="5203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400">
                <a:solidFill>
                  <a:srgbClr val="434343"/>
                </a:solidFill>
              </a:rPr>
              <a:t>Minimize the calculation </a:t>
            </a:r>
            <a:endParaRPr sz="2400">
              <a:solidFill>
                <a:srgbClr val="434343"/>
              </a:solidFill>
            </a:endParaRPr>
          </a:p>
          <a:p>
            <a:pPr indent="0" lvl="0" marL="0">
              <a:spcBef>
                <a:spcPts val="0"/>
              </a:spcBef>
              <a:spcAft>
                <a:spcPts val="0"/>
              </a:spcAft>
              <a:buNone/>
            </a:pPr>
            <a:r>
              <a:t/>
            </a:r>
            <a:endParaRPr sz="2400">
              <a:solidFill>
                <a:srgbClr val="434343"/>
              </a:solidFill>
            </a:endParaRPr>
          </a:p>
          <a:p>
            <a:pPr indent="0" lvl="0" marL="0">
              <a:spcBef>
                <a:spcPts val="0"/>
              </a:spcBef>
              <a:spcAft>
                <a:spcPts val="0"/>
              </a:spcAft>
              <a:buNone/>
            </a:pPr>
            <a:r>
              <a:rPr lang="en" sz="2400">
                <a:solidFill>
                  <a:srgbClr val="434343"/>
                </a:solidFill>
              </a:rPr>
              <a:t>For example, if we find the current board grade is 5, when we go further, the best score must be bigger than 5, such that it is useless to search things that lower than 5.</a:t>
            </a:r>
            <a:endParaRPr sz="2400">
              <a:solidFill>
                <a:srgbClr val="434343"/>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67" name="Shape 267"/>
        <p:cNvGrpSpPr/>
        <p:nvPr/>
      </p:nvGrpSpPr>
      <p:grpSpPr>
        <a:xfrm>
          <a:off x="0" y="0"/>
          <a:ext cx="0" cy="0"/>
          <a:chOff x="0" y="0"/>
          <a:chExt cx="0" cy="0"/>
        </a:xfrm>
      </p:grpSpPr>
      <p:sp>
        <p:nvSpPr>
          <p:cNvPr id="268" name="Shape 268"/>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269" name="Shape 269"/>
          <p:cNvSpPr txBox="1"/>
          <p:nvPr/>
        </p:nvSpPr>
        <p:spPr>
          <a:xfrm>
            <a:off x="1375700" y="496400"/>
            <a:ext cx="5112900" cy="14895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sz="2400"/>
              <a:t>R</a:t>
            </a:r>
            <a:r>
              <a:rPr lang="en" sz="2400"/>
              <a:t>educe the range of searching</a:t>
            </a:r>
            <a:endParaRPr sz="2400"/>
          </a:p>
        </p:txBody>
      </p:sp>
      <p:pic>
        <p:nvPicPr>
          <p:cNvPr id="270" name="Shape 270"/>
          <p:cNvPicPr preferRelativeResize="0"/>
          <p:nvPr/>
        </p:nvPicPr>
        <p:blipFill>
          <a:blip r:embed="rId4">
            <a:alphaModFix/>
          </a:blip>
          <a:stretch>
            <a:fillRect/>
          </a:stretch>
        </p:blipFill>
        <p:spPr>
          <a:xfrm>
            <a:off x="1703300" y="1396225"/>
            <a:ext cx="4457700" cy="4552950"/>
          </a:xfrm>
          <a:prstGeom prst="rect">
            <a:avLst/>
          </a:prstGeom>
          <a:noFill/>
          <a:ln>
            <a:noFill/>
          </a:ln>
        </p:spPr>
      </p:pic>
      <p:sp>
        <p:nvSpPr>
          <p:cNvPr id="271" name="Shape 271"/>
          <p:cNvSpPr/>
          <p:nvPr/>
        </p:nvSpPr>
        <p:spPr>
          <a:xfrm>
            <a:off x="2383100" y="1985900"/>
            <a:ext cx="2992200" cy="3150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solidFill>
                <a:srgbClr val="FF0000"/>
              </a:solidFill>
            </a:endParaRPr>
          </a:p>
        </p:txBody>
      </p:sp>
      <p:sp>
        <p:nvSpPr>
          <p:cNvPr id="272" name="Shape 272"/>
          <p:cNvSpPr txBox="1"/>
          <p:nvPr/>
        </p:nvSpPr>
        <p:spPr>
          <a:xfrm>
            <a:off x="6161000" y="2078600"/>
            <a:ext cx="2703900" cy="2422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600">
                <a:solidFill>
                  <a:srgbClr val="607D8B"/>
                </a:solidFill>
                <a:latin typeface="Source Sans Pro"/>
                <a:ea typeface="Source Sans Pro"/>
                <a:cs typeface="Source Sans Pro"/>
                <a:sym typeface="Source Sans Pro"/>
              </a:rPr>
              <a:t> </a:t>
            </a:r>
            <a:r>
              <a:rPr lang="en" sz="3600">
                <a:solidFill>
                  <a:srgbClr val="607D8B"/>
                </a:solidFill>
                <a:latin typeface="Source Sans Pro"/>
                <a:ea typeface="Source Sans Pro"/>
                <a:cs typeface="Source Sans Pro"/>
                <a:sym typeface="Source Sans Pro"/>
              </a:rPr>
              <a:t>😋😋😋</a:t>
            </a:r>
            <a:endParaRPr sz="3600">
              <a:solidFill>
                <a:srgbClr val="607D8B"/>
              </a:solidFill>
              <a:latin typeface="Source Sans Pro"/>
              <a:ea typeface="Source Sans Pro"/>
              <a:cs typeface="Source Sans Pro"/>
              <a:sym typeface="Source Sans Pro"/>
            </a:endParaRPr>
          </a:p>
          <a:p>
            <a:pPr indent="0" lvl="0" marL="0" rtl="0" algn="ctr">
              <a:lnSpc>
                <a:spcPct val="115000"/>
              </a:lnSpc>
              <a:spcBef>
                <a:spcPts val="0"/>
              </a:spcBef>
              <a:spcAft>
                <a:spcPts val="0"/>
              </a:spcAft>
              <a:buNone/>
            </a:pPr>
            <a:r>
              <a:rPr lang="en" sz="3600">
                <a:solidFill>
                  <a:srgbClr val="607D8B"/>
                </a:solidFill>
                <a:latin typeface="Source Sans Pro"/>
                <a:ea typeface="Source Sans Pro"/>
                <a:cs typeface="Source Sans Pro"/>
                <a:sym typeface="Source Sans Pro"/>
              </a:rPr>
              <a:t>   Depth two</a:t>
            </a:r>
            <a:endParaRPr sz="3600">
              <a:solidFill>
                <a:srgbClr val="607D8B"/>
              </a:solidFill>
              <a:latin typeface="Source Sans Pro"/>
              <a:ea typeface="Source Sans Pro"/>
              <a:cs typeface="Source Sans Pro"/>
              <a:sym typeface="Source Sans Pro"/>
            </a:endParaRPr>
          </a:p>
          <a:p>
            <a:pPr indent="0" lvl="0" marL="0" rtl="0" algn="ctr">
              <a:lnSpc>
                <a:spcPct val="115000"/>
              </a:lnSpc>
              <a:spcBef>
                <a:spcPts val="0"/>
              </a:spcBef>
              <a:spcAft>
                <a:spcPts val="0"/>
              </a:spcAft>
              <a:buClr>
                <a:schemeClr val="dk1"/>
              </a:buClr>
              <a:buSzPts val="1100"/>
              <a:buFont typeface="Arial"/>
              <a:buNone/>
            </a:pPr>
            <a:r>
              <a:rPr lang="en" sz="3600">
                <a:solidFill>
                  <a:srgbClr val="607D8B"/>
                </a:solidFill>
                <a:latin typeface="Source Sans Pro"/>
                <a:ea typeface="Source Sans Pro"/>
                <a:cs typeface="Source Sans Pro"/>
                <a:sym typeface="Source Sans Pro"/>
              </a:rPr>
              <a:t> achieved!</a:t>
            </a:r>
            <a:endParaRPr sz="3600">
              <a:solidFill>
                <a:srgbClr val="607D8B"/>
              </a:solidFill>
              <a:latin typeface="Source Sans Pro"/>
              <a:ea typeface="Source Sans Pro"/>
              <a:cs typeface="Source Sans Pro"/>
              <a:sym typeface="Source Sans Pro"/>
            </a:endParaRPr>
          </a:p>
        </p:txBody>
      </p:sp>
      <p:sp>
        <p:nvSpPr>
          <p:cNvPr id="273" name="Shape 273"/>
          <p:cNvSpPr/>
          <p:nvPr/>
        </p:nvSpPr>
        <p:spPr>
          <a:xfrm>
            <a:off x="1992675" y="1714550"/>
            <a:ext cx="2992200" cy="3150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500"/>
                                        <p:tgtEl>
                                          <p:spTgt spid="2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Shape 278"/>
          <p:cNvSpPr txBox="1"/>
          <p:nvPr/>
        </p:nvSpPr>
        <p:spPr>
          <a:xfrm>
            <a:off x="419100" y="1376900"/>
            <a:ext cx="5061900" cy="4956600"/>
          </a:xfrm>
          <a:prstGeom prst="rect">
            <a:avLst/>
          </a:prstGeom>
          <a:noFill/>
          <a:ln>
            <a:noFill/>
          </a:ln>
        </p:spPr>
        <p:txBody>
          <a:bodyPr anchorCtr="0" anchor="t" bIns="91425" lIns="91425" spcFirstLastPara="1" rIns="91425" wrap="square" tIns="91425">
            <a:noAutofit/>
          </a:bodyPr>
          <a:lstStyle/>
          <a:p>
            <a:pPr indent="-419100" lvl="0" marL="457200" rtl="0">
              <a:spcBef>
                <a:spcPts val="1000"/>
              </a:spcBef>
              <a:spcAft>
                <a:spcPts val="0"/>
              </a:spcAft>
              <a:buClr>
                <a:srgbClr val="0091EA"/>
              </a:buClr>
              <a:buSzPts val="3000"/>
              <a:buFont typeface="Roboto Slab"/>
              <a:buAutoNum type="arabicPeriod"/>
            </a:pPr>
            <a:r>
              <a:rPr lang="en" sz="3000">
                <a:solidFill>
                  <a:srgbClr val="0091EA"/>
                </a:solidFill>
                <a:latin typeface="Roboto Slab"/>
                <a:ea typeface="Roboto Slab"/>
                <a:cs typeface="Roboto Slab"/>
                <a:sym typeface="Roboto Slab"/>
              </a:rPr>
              <a:t>Timer</a:t>
            </a:r>
            <a:endParaRPr sz="3000">
              <a:solidFill>
                <a:srgbClr val="0091EA"/>
              </a:solidFill>
              <a:latin typeface="Roboto Slab"/>
              <a:ea typeface="Roboto Slab"/>
              <a:cs typeface="Roboto Slab"/>
              <a:sym typeface="Roboto Slab"/>
            </a:endParaRPr>
          </a:p>
          <a:p>
            <a:pPr indent="-419100" lvl="0" marL="457200" rtl="0">
              <a:spcBef>
                <a:spcPts val="1000"/>
              </a:spcBef>
              <a:spcAft>
                <a:spcPts val="0"/>
              </a:spcAft>
              <a:buClr>
                <a:srgbClr val="0091EA"/>
              </a:buClr>
              <a:buSzPts val="3000"/>
              <a:buFont typeface="Roboto Slab"/>
              <a:buAutoNum type="arabicPeriod"/>
            </a:pPr>
            <a:r>
              <a:rPr lang="en" sz="3000">
                <a:solidFill>
                  <a:srgbClr val="0091EA"/>
                </a:solidFill>
                <a:latin typeface="Roboto Slab"/>
                <a:ea typeface="Roboto Slab"/>
                <a:cs typeface="Roboto Slab"/>
                <a:sym typeface="Roboto Slab"/>
              </a:rPr>
              <a:t>Beatify the board</a:t>
            </a:r>
            <a:endParaRPr sz="3000">
              <a:solidFill>
                <a:srgbClr val="0091EA"/>
              </a:solidFill>
              <a:latin typeface="Roboto Slab"/>
              <a:ea typeface="Roboto Slab"/>
              <a:cs typeface="Roboto Slab"/>
              <a:sym typeface="Roboto Slab"/>
            </a:endParaRPr>
          </a:p>
          <a:p>
            <a:pPr indent="0" lvl="0" marL="0" rtl="0">
              <a:spcBef>
                <a:spcPts val="1000"/>
              </a:spcBef>
              <a:spcAft>
                <a:spcPts val="0"/>
              </a:spcAft>
              <a:buNone/>
            </a:pPr>
            <a:r>
              <a:t/>
            </a:r>
            <a:endParaRPr sz="3000">
              <a:solidFill>
                <a:srgbClr val="0091EA"/>
              </a:solidFill>
              <a:latin typeface="Roboto Slab"/>
              <a:ea typeface="Roboto Slab"/>
              <a:cs typeface="Roboto Slab"/>
              <a:sym typeface="Roboto Slab"/>
            </a:endParaRPr>
          </a:p>
          <a:p>
            <a:pPr indent="0" lvl="0" marL="0" rtl="0">
              <a:spcBef>
                <a:spcPts val="1000"/>
              </a:spcBef>
              <a:spcAft>
                <a:spcPts val="0"/>
              </a:spcAft>
              <a:buNone/>
            </a:pPr>
            <a:r>
              <a:t/>
            </a:r>
            <a:endParaRPr sz="3000">
              <a:solidFill>
                <a:srgbClr val="0091EA"/>
              </a:solidFill>
              <a:latin typeface="Roboto Slab"/>
              <a:ea typeface="Roboto Slab"/>
              <a:cs typeface="Roboto Slab"/>
              <a:sym typeface="Roboto Slab"/>
            </a:endParaRPr>
          </a:p>
          <a:p>
            <a:pPr indent="-419100" lvl="0" marL="457200" rtl="0">
              <a:spcBef>
                <a:spcPts val="1000"/>
              </a:spcBef>
              <a:spcAft>
                <a:spcPts val="0"/>
              </a:spcAft>
              <a:buClr>
                <a:srgbClr val="0091EA"/>
              </a:buClr>
              <a:buSzPts val="3000"/>
              <a:buFont typeface="Roboto Slab"/>
              <a:buAutoNum type="arabicPeriod"/>
            </a:pPr>
            <a:r>
              <a:rPr lang="en" sz="3000">
                <a:solidFill>
                  <a:srgbClr val="0091EA"/>
                </a:solidFill>
                <a:latin typeface="Roboto Slab"/>
                <a:ea typeface="Roboto Slab"/>
                <a:cs typeface="Roboto Slab"/>
                <a:sym typeface="Roboto Slab"/>
              </a:rPr>
              <a:t>Better the evaluation module</a:t>
            </a:r>
            <a:endParaRPr sz="3000">
              <a:solidFill>
                <a:srgbClr val="0091EA"/>
              </a:solidFill>
              <a:latin typeface="Roboto Slab"/>
              <a:ea typeface="Roboto Slab"/>
              <a:cs typeface="Roboto Slab"/>
              <a:sym typeface="Roboto Slab"/>
            </a:endParaRPr>
          </a:p>
          <a:p>
            <a:pPr indent="-419100" lvl="0" marL="457200" rtl="0">
              <a:spcBef>
                <a:spcPts val="1000"/>
              </a:spcBef>
              <a:spcAft>
                <a:spcPts val="1000"/>
              </a:spcAft>
              <a:buClr>
                <a:srgbClr val="0091EA"/>
              </a:buClr>
              <a:buSzPts val="3000"/>
              <a:buFont typeface="Roboto Slab"/>
              <a:buAutoNum type="arabicPeriod"/>
            </a:pPr>
            <a:r>
              <a:rPr lang="en" sz="3000">
                <a:solidFill>
                  <a:srgbClr val="0091EA"/>
                </a:solidFill>
                <a:latin typeface="Roboto Slab"/>
                <a:ea typeface="Roboto Slab"/>
                <a:cs typeface="Roboto Slab"/>
                <a:sym typeface="Roboto Slab"/>
              </a:rPr>
              <a:t>Increase the thinking depth of AlphaSilly </a:t>
            </a:r>
            <a:endParaRPr sz="3000">
              <a:solidFill>
                <a:srgbClr val="0091EA"/>
              </a:solidFill>
              <a:latin typeface="Roboto Slab"/>
              <a:ea typeface="Roboto Slab"/>
              <a:cs typeface="Roboto Slab"/>
              <a:sym typeface="Roboto Slab"/>
            </a:endParaRPr>
          </a:p>
        </p:txBody>
      </p:sp>
      <p:pic>
        <p:nvPicPr>
          <p:cNvPr id="279" name="Shape 279"/>
          <p:cNvPicPr preferRelativeResize="0"/>
          <p:nvPr/>
        </p:nvPicPr>
        <p:blipFill>
          <a:blip r:embed="rId3">
            <a:alphaModFix/>
          </a:blip>
          <a:stretch>
            <a:fillRect/>
          </a:stretch>
        </p:blipFill>
        <p:spPr>
          <a:xfrm>
            <a:off x="5481000" y="3024725"/>
            <a:ext cx="2958200" cy="2958200"/>
          </a:xfrm>
          <a:prstGeom prst="rect">
            <a:avLst/>
          </a:prstGeom>
          <a:noFill/>
          <a:ln>
            <a:noFill/>
          </a:ln>
        </p:spPr>
      </p:pic>
      <p:sp>
        <p:nvSpPr>
          <p:cNvPr id="280" name="Shape 280"/>
          <p:cNvSpPr txBox="1"/>
          <p:nvPr>
            <p:ph idx="4294967295" type="title"/>
          </p:nvPr>
        </p:nvSpPr>
        <p:spPr>
          <a:xfrm>
            <a:off x="547800" y="516726"/>
            <a:ext cx="7571700" cy="936900"/>
          </a:xfrm>
          <a:prstGeom prst="rect">
            <a:avLst/>
          </a:prstGeom>
        </p:spPr>
        <p:txBody>
          <a:bodyPr anchorCtr="0" anchor="ctr" bIns="91425" lIns="91425" spcFirstLastPara="1" rIns="91425" wrap="square" tIns="91425">
            <a:noAutofit/>
          </a:bodyPr>
          <a:lstStyle/>
          <a:p>
            <a:pPr indent="0" lvl="0" marL="0" rtl="0">
              <a:lnSpc>
                <a:spcPct val="150000"/>
              </a:lnSpc>
              <a:spcBef>
                <a:spcPts val="0"/>
              </a:spcBef>
              <a:spcAft>
                <a:spcPts val="0"/>
              </a:spcAft>
              <a:buClr>
                <a:schemeClr val="dk1"/>
              </a:buClr>
              <a:buSzPts val="1100"/>
              <a:buFont typeface="Arial"/>
              <a:buNone/>
            </a:pPr>
            <a:r>
              <a:rPr lang="en" sz="4800">
                <a:solidFill>
                  <a:srgbClr val="434343"/>
                </a:solidFill>
                <a:latin typeface="Source Sans Pro"/>
                <a:ea typeface="Source Sans Pro"/>
                <a:cs typeface="Source Sans Pro"/>
                <a:sym typeface="Source Sans Pro"/>
              </a:rPr>
              <a:t>Future Improvements</a:t>
            </a:r>
            <a:endParaRPr/>
          </a:p>
        </p:txBody>
      </p:sp>
      <p:pic>
        <p:nvPicPr>
          <p:cNvPr id="281" name="Shape 281"/>
          <p:cNvPicPr preferRelativeResize="0"/>
          <p:nvPr/>
        </p:nvPicPr>
        <p:blipFill>
          <a:blip r:embed="rId4">
            <a:alphaModFix/>
          </a:blip>
          <a:stretch>
            <a:fillRect/>
          </a:stretch>
        </p:blipFill>
        <p:spPr>
          <a:xfrm>
            <a:off x="5481000" y="1376900"/>
            <a:ext cx="1255700" cy="1255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Shape 286"/>
          <p:cNvSpPr/>
          <p:nvPr/>
        </p:nvSpPr>
        <p:spPr>
          <a:xfrm>
            <a:off x="2706647" y="1771959"/>
            <a:ext cx="3730718" cy="2863928"/>
          </a:xfrm>
          <a:custGeom>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7" name="Shape 287"/>
          <p:cNvSpPr/>
          <p:nvPr/>
        </p:nvSpPr>
        <p:spPr>
          <a:xfrm>
            <a:off x="2859979" y="1873964"/>
            <a:ext cx="3424200" cy="2152200"/>
          </a:xfrm>
          <a:prstGeom prst="rect">
            <a:avLst/>
          </a:prstGeom>
          <a:solidFill>
            <a:srgbClr val="F3F3F3"/>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200">
                <a:solidFill>
                  <a:srgbClr val="434343"/>
                </a:solidFill>
                <a:latin typeface="Impact"/>
                <a:ea typeface="Impact"/>
                <a:cs typeface="Impact"/>
                <a:sym typeface="Impact"/>
              </a:rPr>
              <a:t>Q&amp;A</a:t>
            </a:r>
            <a:endParaRPr sz="7200">
              <a:solidFill>
                <a:srgbClr val="434343"/>
              </a:solidFill>
              <a:latin typeface="Impact"/>
              <a:ea typeface="Impact"/>
              <a:cs typeface="Impact"/>
              <a:sym typeface="Impac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Shape 292"/>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293" name="Shape 293"/>
          <p:cNvSpPr txBox="1"/>
          <p:nvPr/>
        </p:nvSpPr>
        <p:spPr>
          <a:xfrm>
            <a:off x="1618500" y="2045425"/>
            <a:ext cx="5907000" cy="2078700"/>
          </a:xfrm>
          <a:prstGeom prst="rect">
            <a:avLst/>
          </a:prstGeom>
          <a:no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 sz="8200">
                <a:solidFill>
                  <a:srgbClr val="434343"/>
                </a:solidFill>
                <a:latin typeface="Impact"/>
                <a:ea typeface="Impact"/>
                <a:cs typeface="Impact"/>
                <a:sym typeface="Impact"/>
              </a:rPr>
              <a:t>THANK YOU</a:t>
            </a:r>
            <a:endParaRPr sz="8200">
              <a:solidFill>
                <a:srgbClr val="434343"/>
              </a:solidFill>
              <a:latin typeface="Impact"/>
              <a:ea typeface="Impact"/>
              <a:cs typeface="Impact"/>
              <a:sym typeface="Impac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Shape 83"/>
          <p:cNvSpPr txBox="1"/>
          <p:nvPr>
            <p:ph type="ctrTitle"/>
          </p:nvPr>
        </p:nvSpPr>
        <p:spPr>
          <a:xfrm>
            <a:off x="926748" y="1227950"/>
            <a:ext cx="7229400" cy="4941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           </a:t>
            </a:r>
            <a:r>
              <a:rPr lang="en"/>
              <a:t>Agenda</a:t>
            </a:r>
            <a:endParaRPr/>
          </a:p>
          <a:p>
            <a:pPr indent="0" lvl="0" marL="0">
              <a:spcBef>
                <a:spcPts val="0"/>
              </a:spcBef>
              <a:spcAft>
                <a:spcPts val="0"/>
              </a:spcAft>
              <a:buNone/>
            </a:pPr>
            <a:r>
              <a:rPr lang="en"/>
              <a:t>     </a:t>
            </a:r>
            <a:r>
              <a:rPr lang="en" sz="3000"/>
              <a:t>Muti-players chat platform</a:t>
            </a:r>
            <a:endParaRPr sz="3000"/>
          </a:p>
          <a:p>
            <a:pPr indent="0" lvl="0" marL="0">
              <a:spcBef>
                <a:spcPts val="0"/>
              </a:spcBef>
              <a:spcAft>
                <a:spcPts val="0"/>
              </a:spcAft>
              <a:buNone/>
            </a:pPr>
            <a:r>
              <a:t/>
            </a:r>
            <a:endParaRPr sz="3000"/>
          </a:p>
          <a:p>
            <a:pPr indent="0" lvl="0" marL="0">
              <a:spcBef>
                <a:spcPts val="0"/>
              </a:spcBef>
              <a:spcAft>
                <a:spcPts val="0"/>
              </a:spcAft>
              <a:buNone/>
            </a:pPr>
            <a:r>
              <a:rPr lang="en" sz="3000"/>
              <a:t>          Online GoBang game (五子棋)</a:t>
            </a:r>
            <a:endParaRPr sz="3000"/>
          </a:p>
          <a:p>
            <a:pPr indent="0" lvl="0" marL="0">
              <a:spcBef>
                <a:spcPts val="0"/>
              </a:spcBef>
              <a:spcAft>
                <a:spcPts val="0"/>
              </a:spcAft>
              <a:buNone/>
            </a:pPr>
            <a:r>
              <a:t/>
            </a:r>
            <a:endParaRPr sz="3000"/>
          </a:p>
          <a:p>
            <a:pPr indent="0" lvl="0" marL="0">
              <a:spcBef>
                <a:spcPts val="0"/>
              </a:spcBef>
              <a:spcAft>
                <a:spcPts val="0"/>
              </a:spcAft>
              <a:buNone/>
            </a:pPr>
            <a:r>
              <a:rPr lang="en" sz="3000"/>
              <a:t>          AlphaSilly </a:t>
            </a:r>
            <a:endParaRPr sz="3000"/>
          </a:p>
          <a:p>
            <a:pPr indent="0" lvl="0" marL="0">
              <a:spcBef>
                <a:spcPts val="0"/>
              </a:spcBef>
              <a:spcAft>
                <a:spcPts val="0"/>
              </a:spcAft>
              <a:buNone/>
            </a:pPr>
            <a:r>
              <a:t/>
            </a:r>
            <a:endParaRPr sz="3000"/>
          </a:p>
        </p:txBody>
      </p:sp>
      <p:sp>
        <p:nvSpPr>
          <p:cNvPr id="84" name="Shape 84"/>
          <p:cNvSpPr/>
          <p:nvPr/>
        </p:nvSpPr>
        <p:spPr>
          <a:xfrm>
            <a:off x="1244500" y="2687600"/>
            <a:ext cx="357600" cy="344100"/>
          </a:xfrm>
          <a:prstGeom prst="ellipse">
            <a:avLst/>
          </a:prstGeom>
          <a:solidFill>
            <a:srgbClr val="0091E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 name="Shape 85"/>
          <p:cNvSpPr/>
          <p:nvPr/>
        </p:nvSpPr>
        <p:spPr>
          <a:xfrm>
            <a:off x="1244500" y="3700525"/>
            <a:ext cx="357600" cy="344100"/>
          </a:xfrm>
          <a:prstGeom prst="ellipse">
            <a:avLst/>
          </a:prstGeom>
          <a:solidFill>
            <a:srgbClr val="0091E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 name="Shape 86"/>
          <p:cNvSpPr/>
          <p:nvPr/>
        </p:nvSpPr>
        <p:spPr>
          <a:xfrm>
            <a:off x="1244500" y="4647250"/>
            <a:ext cx="357600" cy="344100"/>
          </a:xfrm>
          <a:prstGeom prst="ellipse">
            <a:avLst/>
          </a:prstGeom>
          <a:solidFill>
            <a:srgbClr val="0091E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pic>
        <p:nvPicPr>
          <p:cNvPr id="91" name="Shape 91"/>
          <p:cNvPicPr preferRelativeResize="0"/>
          <p:nvPr/>
        </p:nvPicPr>
        <p:blipFill>
          <a:blip r:embed="rId3">
            <a:alphaModFix/>
          </a:blip>
          <a:stretch>
            <a:fillRect/>
          </a:stretch>
        </p:blipFill>
        <p:spPr>
          <a:xfrm>
            <a:off x="2937325" y="978875"/>
            <a:ext cx="5647200" cy="5706775"/>
          </a:xfrm>
          <a:prstGeom prst="rect">
            <a:avLst/>
          </a:prstGeom>
          <a:noFill/>
          <a:ln>
            <a:noFill/>
          </a:ln>
        </p:spPr>
      </p:pic>
      <p:cxnSp>
        <p:nvCxnSpPr>
          <p:cNvPr id="92" name="Shape 92"/>
          <p:cNvCxnSpPr/>
          <p:nvPr/>
        </p:nvCxnSpPr>
        <p:spPr>
          <a:xfrm flipH="1">
            <a:off x="5263175" y="2276325"/>
            <a:ext cx="2073300" cy="2088000"/>
          </a:xfrm>
          <a:prstGeom prst="straightConnector1">
            <a:avLst/>
          </a:prstGeom>
          <a:noFill/>
          <a:ln cap="flat" cmpd="sng" w="76200">
            <a:solidFill>
              <a:srgbClr val="FF0000"/>
            </a:solidFill>
            <a:prstDash val="solid"/>
            <a:round/>
            <a:headEnd len="med" w="med" type="none"/>
            <a:tailEnd len="med" w="med" type="none"/>
          </a:ln>
        </p:spPr>
      </p:cxnSp>
      <p:sp>
        <p:nvSpPr>
          <p:cNvPr id="93" name="Shape 93"/>
          <p:cNvSpPr txBox="1"/>
          <p:nvPr/>
        </p:nvSpPr>
        <p:spPr>
          <a:xfrm>
            <a:off x="391475" y="3375563"/>
            <a:ext cx="3334800" cy="1986300"/>
          </a:xfrm>
          <a:prstGeom prst="rect">
            <a:avLst/>
          </a:prstGeom>
          <a:noFill/>
          <a:ln>
            <a:noFill/>
          </a:ln>
        </p:spPr>
        <p:txBody>
          <a:bodyPr anchorCtr="0" anchor="t" bIns="91425" lIns="91425" spcFirstLastPara="1" rIns="91425" wrap="square" tIns="91425">
            <a:noAutofit/>
          </a:bodyPr>
          <a:lstStyle/>
          <a:p>
            <a:pPr indent="0" lvl="0" marL="0" rtl="0">
              <a:lnSpc>
                <a:spcPct val="200000"/>
              </a:lnSpc>
              <a:spcBef>
                <a:spcPts val="0"/>
              </a:spcBef>
              <a:spcAft>
                <a:spcPts val="0"/>
              </a:spcAft>
              <a:buNone/>
            </a:pPr>
            <a:r>
              <a:rPr lang="en" sz="3000">
                <a:solidFill>
                  <a:srgbClr val="607D8B"/>
                </a:solidFill>
                <a:latin typeface="Source Sans Pro"/>
                <a:ea typeface="Source Sans Pro"/>
                <a:cs typeface="Source Sans Pro"/>
                <a:sym typeface="Source Sans Pro"/>
              </a:rPr>
              <a:t>Game rules</a:t>
            </a:r>
            <a:endParaRPr sz="3000">
              <a:solidFill>
                <a:srgbClr val="607D8B"/>
              </a:solidFill>
              <a:latin typeface="Source Sans Pro"/>
              <a:ea typeface="Source Sans Pro"/>
              <a:cs typeface="Source Sans Pro"/>
              <a:sym typeface="Source Sans Pro"/>
            </a:endParaRPr>
          </a:p>
          <a:p>
            <a:pPr indent="0" lvl="0" marL="0" rtl="0">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500"/>
                                        <p:tgtEl>
                                          <p:spTgt spid="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Shape 98"/>
          <p:cNvSpPr txBox="1"/>
          <p:nvPr>
            <p:ph type="ctrTitle"/>
          </p:nvPr>
        </p:nvSpPr>
        <p:spPr>
          <a:xfrm>
            <a:off x="1984050" y="2161125"/>
            <a:ext cx="5175900" cy="185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u="sng">
                <a:solidFill>
                  <a:schemeClr val="hlink"/>
                </a:solidFill>
                <a:hlinkClick r:id="rId3"/>
              </a:rPr>
              <a:t>Demo of online GoBang game</a:t>
            </a:r>
            <a:endParaRPr b="1" sz="6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2" name="Shape 102"/>
        <p:cNvGrpSpPr/>
        <p:nvPr/>
      </p:nvGrpSpPr>
      <p:grpSpPr>
        <a:xfrm>
          <a:off x="0" y="0"/>
          <a:ext cx="0" cy="0"/>
          <a:chOff x="0" y="0"/>
          <a:chExt cx="0" cy="0"/>
        </a:xfrm>
      </p:grpSpPr>
      <p:sp>
        <p:nvSpPr>
          <p:cNvPr id="103" name="Shape 103"/>
          <p:cNvSpPr txBox="1"/>
          <p:nvPr>
            <p:ph idx="4294967295" type="ctrTitle"/>
          </p:nvPr>
        </p:nvSpPr>
        <p:spPr>
          <a:xfrm>
            <a:off x="1984050" y="2837275"/>
            <a:ext cx="5175900" cy="648600"/>
          </a:xfrm>
          <a:prstGeom prst="rect">
            <a:avLst/>
          </a:prstGeom>
        </p:spPr>
        <p:txBody>
          <a:bodyPr anchorCtr="0" anchor="ctr" bIns="91425" lIns="91425" spcFirstLastPara="1" rIns="91425" wrap="square" tIns="91425">
            <a:noAutofit/>
          </a:bodyPr>
          <a:lstStyle/>
          <a:p>
            <a:pPr indent="0" lvl="0" marL="0" algn="ctr">
              <a:spcBef>
                <a:spcPts val="0"/>
              </a:spcBef>
              <a:spcAft>
                <a:spcPts val="0"/>
              </a:spcAft>
              <a:buNone/>
            </a:pPr>
            <a:r>
              <a:rPr b="1" lang="en" sz="3600" u="sng">
                <a:solidFill>
                  <a:schemeClr val="hlink"/>
                </a:solidFill>
                <a:hlinkClick r:id="rId4"/>
              </a:rPr>
              <a:t>Demo of AlphaSilly</a:t>
            </a:r>
            <a:r>
              <a:rPr b="1" lang="en" sz="6000"/>
              <a:t> </a:t>
            </a:r>
            <a:endParaRPr b="1" sz="6000"/>
          </a:p>
        </p:txBody>
      </p:sp>
      <p:cxnSp>
        <p:nvCxnSpPr>
          <p:cNvPr id="104" name="Shape 104"/>
          <p:cNvCxnSpPr/>
          <p:nvPr/>
        </p:nvCxnSpPr>
        <p:spPr>
          <a:xfrm>
            <a:off x="6939075" y="5244825"/>
            <a:ext cx="145800" cy="567600"/>
          </a:xfrm>
          <a:prstGeom prst="straightConnector1">
            <a:avLst/>
          </a:prstGeom>
          <a:noFill/>
          <a:ln cap="flat" cmpd="sng" w="9525">
            <a:solidFill>
              <a:srgbClr val="CFD8DC"/>
            </a:solidFill>
            <a:prstDash val="solid"/>
            <a:round/>
            <a:headEnd len="med" w="med" type="none"/>
            <a:tailEnd len="med" w="med" type="none"/>
          </a:ln>
        </p:spPr>
      </p:cxnSp>
      <p:cxnSp>
        <p:nvCxnSpPr>
          <p:cNvPr id="105" name="Shape 105"/>
          <p:cNvCxnSpPr/>
          <p:nvPr/>
        </p:nvCxnSpPr>
        <p:spPr>
          <a:xfrm>
            <a:off x="7419812" y="4970090"/>
            <a:ext cx="289500" cy="396300"/>
          </a:xfrm>
          <a:prstGeom prst="straightConnector1">
            <a:avLst/>
          </a:prstGeom>
          <a:noFill/>
          <a:ln cap="flat" cmpd="sng" w="9525">
            <a:solidFill>
              <a:srgbClr val="CFD8DC"/>
            </a:solidFill>
            <a:prstDash val="solid"/>
            <a:round/>
            <a:headEnd len="med" w="med" type="none"/>
            <a:tailEnd len="med" w="med" type="none"/>
          </a:ln>
        </p:spPr>
      </p:cxnSp>
      <p:cxnSp>
        <p:nvCxnSpPr>
          <p:cNvPr id="106" name="Shape 106"/>
          <p:cNvCxnSpPr/>
          <p:nvPr/>
        </p:nvCxnSpPr>
        <p:spPr>
          <a:xfrm>
            <a:off x="7636225" y="4669275"/>
            <a:ext cx="802500" cy="259500"/>
          </a:xfrm>
          <a:prstGeom prst="straightConnector1">
            <a:avLst/>
          </a:prstGeom>
          <a:noFill/>
          <a:ln cap="flat" cmpd="sng" w="9525">
            <a:solidFill>
              <a:srgbClr val="CFD8DC"/>
            </a:solidFill>
            <a:prstDash val="solid"/>
            <a:round/>
            <a:headEnd len="med" w="med" type="none"/>
            <a:tailEnd len="med" w="med" type="none"/>
          </a:ln>
        </p:spPr>
      </p:cxnSp>
      <p:sp>
        <p:nvSpPr>
          <p:cNvPr id="107" name="Shape 107"/>
          <p:cNvSpPr txBox="1"/>
          <p:nvPr>
            <p:ph idx="12"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Shape 112"/>
          <p:cNvSpPr txBox="1"/>
          <p:nvPr>
            <p:ph type="ctrTitle"/>
          </p:nvPr>
        </p:nvSpPr>
        <p:spPr>
          <a:xfrm>
            <a:off x="1681875" y="840950"/>
            <a:ext cx="7271100" cy="1276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t/>
            </a:r>
            <a:endParaRPr sz="6000">
              <a:solidFill>
                <a:srgbClr val="CFD8DC"/>
              </a:solidFill>
            </a:endParaRPr>
          </a:p>
          <a:p>
            <a:pPr indent="0" lvl="0" marL="0" rtl="0">
              <a:spcBef>
                <a:spcPts val="0"/>
              </a:spcBef>
              <a:spcAft>
                <a:spcPts val="0"/>
              </a:spcAft>
              <a:buNone/>
            </a:pPr>
            <a:r>
              <a:rPr lang="en"/>
              <a:t>Process of developing</a:t>
            </a:r>
            <a:endParaRPr/>
          </a:p>
        </p:txBody>
      </p:sp>
      <p:sp>
        <p:nvSpPr>
          <p:cNvPr id="113" name="Shape 113"/>
          <p:cNvSpPr txBox="1"/>
          <p:nvPr>
            <p:ph idx="1" type="subTitle"/>
          </p:nvPr>
        </p:nvSpPr>
        <p:spPr>
          <a:xfrm>
            <a:off x="1399075" y="2362153"/>
            <a:ext cx="6198300" cy="3219900"/>
          </a:xfrm>
          <a:prstGeom prst="rect">
            <a:avLst/>
          </a:prstGeom>
        </p:spPr>
        <p:txBody>
          <a:bodyPr anchorCtr="0" anchor="t" bIns="91425" lIns="91425" spcFirstLastPara="1" rIns="91425" wrap="square" tIns="91425">
            <a:noAutofit/>
          </a:bodyPr>
          <a:lstStyle/>
          <a:p>
            <a:pPr indent="-419100" lvl="0" marL="457200" rtl="0">
              <a:lnSpc>
                <a:spcPct val="200000"/>
              </a:lnSpc>
              <a:spcBef>
                <a:spcPts val="0"/>
              </a:spcBef>
              <a:spcAft>
                <a:spcPts val="0"/>
              </a:spcAft>
              <a:buSzPts val="3000"/>
              <a:buAutoNum type="arabicPeriod"/>
            </a:pPr>
            <a:r>
              <a:rPr lang="en"/>
              <a:t>Set up the gobang game</a:t>
            </a:r>
            <a:endParaRPr/>
          </a:p>
          <a:p>
            <a:pPr indent="-419100" lvl="0" marL="457200" rtl="0">
              <a:lnSpc>
                <a:spcPct val="200000"/>
              </a:lnSpc>
              <a:spcBef>
                <a:spcPts val="0"/>
              </a:spcBef>
              <a:spcAft>
                <a:spcPts val="0"/>
              </a:spcAft>
              <a:buSzPts val="3000"/>
              <a:buAutoNum type="arabicPeriod"/>
            </a:pPr>
            <a:r>
              <a:rPr lang="en"/>
              <a:t>Coordination of different players</a:t>
            </a:r>
            <a:endParaRPr/>
          </a:p>
          <a:p>
            <a:pPr indent="-419100" lvl="0" marL="457200" rtl="0">
              <a:lnSpc>
                <a:spcPct val="200000"/>
              </a:lnSpc>
              <a:spcBef>
                <a:spcPts val="0"/>
              </a:spcBef>
              <a:spcAft>
                <a:spcPts val="0"/>
              </a:spcAft>
              <a:buSzPts val="3000"/>
              <a:buAutoNum type="arabicPeriod"/>
            </a:pPr>
            <a:r>
              <a:rPr lang="en"/>
              <a:t>Create Alphasilly</a:t>
            </a:r>
            <a:endParaRPr/>
          </a:p>
        </p:txBody>
      </p:sp>
      <p:sp>
        <p:nvSpPr>
          <p:cNvPr id="114" name="Shape 114"/>
          <p:cNvSpPr txBox="1"/>
          <p:nvPr>
            <p:ph idx="4294967295" type="sldNum"/>
          </p:nvPr>
        </p:nvSpPr>
        <p:spPr>
          <a:xfrm>
            <a:off x="8404384" y="6333134"/>
            <a:ext cx="548700" cy="525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pic>
        <p:nvPicPr>
          <p:cNvPr id="119" name="Shape 119"/>
          <p:cNvPicPr preferRelativeResize="0"/>
          <p:nvPr/>
        </p:nvPicPr>
        <p:blipFill>
          <a:blip r:embed="rId3">
            <a:alphaModFix/>
          </a:blip>
          <a:stretch>
            <a:fillRect/>
          </a:stretch>
        </p:blipFill>
        <p:spPr>
          <a:xfrm>
            <a:off x="2937325" y="978875"/>
            <a:ext cx="5647200" cy="5706775"/>
          </a:xfrm>
          <a:prstGeom prst="rect">
            <a:avLst/>
          </a:prstGeom>
          <a:noFill/>
          <a:ln>
            <a:noFill/>
          </a:ln>
        </p:spPr>
      </p:pic>
      <p:cxnSp>
        <p:nvCxnSpPr>
          <p:cNvPr id="120" name="Shape 120"/>
          <p:cNvCxnSpPr/>
          <p:nvPr/>
        </p:nvCxnSpPr>
        <p:spPr>
          <a:xfrm flipH="1">
            <a:off x="5263175" y="2276325"/>
            <a:ext cx="2073300" cy="2088000"/>
          </a:xfrm>
          <a:prstGeom prst="straightConnector1">
            <a:avLst/>
          </a:prstGeom>
          <a:noFill/>
          <a:ln cap="flat" cmpd="sng" w="76200">
            <a:solidFill>
              <a:srgbClr val="FF0000"/>
            </a:solidFill>
            <a:prstDash val="solid"/>
            <a:round/>
            <a:headEnd len="med" w="med" type="none"/>
            <a:tailEnd len="med" w="med" type="none"/>
          </a:ln>
        </p:spPr>
      </p:cxnSp>
      <p:sp>
        <p:nvSpPr>
          <p:cNvPr id="121" name="Shape 121"/>
          <p:cNvSpPr txBox="1"/>
          <p:nvPr/>
        </p:nvSpPr>
        <p:spPr>
          <a:xfrm>
            <a:off x="0" y="2624129"/>
            <a:ext cx="3334800" cy="2685000"/>
          </a:xfrm>
          <a:prstGeom prst="rect">
            <a:avLst/>
          </a:prstGeom>
          <a:noFill/>
          <a:ln>
            <a:noFill/>
          </a:ln>
        </p:spPr>
        <p:txBody>
          <a:bodyPr anchorCtr="0" anchor="t" bIns="91425" lIns="91425" spcFirstLastPara="1" rIns="91425" wrap="square" tIns="91425">
            <a:noAutofit/>
          </a:bodyPr>
          <a:lstStyle/>
          <a:p>
            <a:pPr indent="0" lvl="0" marL="0" rtl="0" algn="ctr">
              <a:lnSpc>
                <a:spcPct val="200000"/>
              </a:lnSpc>
              <a:spcBef>
                <a:spcPts val="0"/>
              </a:spcBef>
              <a:spcAft>
                <a:spcPts val="0"/>
              </a:spcAft>
              <a:buNone/>
            </a:pPr>
            <a:r>
              <a:rPr lang="en" sz="3000">
                <a:solidFill>
                  <a:srgbClr val="607D8B"/>
                </a:solidFill>
                <a:latin typeface="Source Sans Pro"/>
                <a:ea typeface="Source Sans Pro"/>
                <a:cs typeface="Source Sans Pro"/>
                <a:sym typeface="Source Sans Pro"/>
              </a:rPr>
              <a:t>Set up</a:t>
            </a:r>
            <a:endParaRPr sz="3000">
              <a:solidFill>
                <a:srgbClr val="607D8B"/>
              </a:solidFill>
              <a:latin typeface="Source Sans Pro"/>
              <a:ea typeface="Source Sans Pro"/>
              <a:cs typeface="Source Sans Pro"/>
              <a:sym typeface="Source Sans Pro"/>
            </a:endParaRPr>
          </a:p>
          <a:p>
            <a:pPr indent="0" lvl="0" marL="0" rtl="0" algn="ctr">
              <a:lnSpc>
                <a:spcPct val="200000"/>
              </a:lnSpc>
              <a:spcBef>
                <a:spcPts val="0"/>
              </a:spcBef>
              <a:spcAft>
                <a:spcPts val="0"/>
              </a:spcAft>
              <a:buNone/>
            </a:pPr>
            <a:r>
              <a:rPr lang="en" sz="3000">
                <a:solidFill>
                  <a:srgbClr val="607D8B"/>
                </a:solidFill>
                <a:latin typeface="Source Sans Pro"/>
                <a:ea typeface="Source Sans Pro"/>
                <a:cs typeface="Source Sans Pro"/>
                <a:sym typeface="Source Sans Pro"/>
              </a:rPr>
              <a:t>Game board </a:t>
            </a:r>
            <a:endParaRPr sz="3000">
              <a:solidFill>
                <a:srgbClr val="607D8B"/>
              </a:solidFill>
              <a:latin typeface="Source Sans Pro"/>
              <a:ea typeface="Source Sans Pro"/>
              <a:cs typeface="Source Sans Pro"/>
              <a:sym typeface="Source Sans Pro"/>
            </a:endParaRPr>
          </a:p>
          <a:p>
            <a:pPr indent="0" lvl="0" marL="0" rtl="0" algn="ctr">
              <a:lnSpc>
                <a:spcPct val="200000"/>
              </a:lnSpc>
              <a:spcBef>
                <a:spcPts val="0"/>
              </a:spcBef>
              <a:spcAft>
                <a:spcPts val="0"/>
              </a:spcAft>
              <a:buNone/>
            </a:pPr>
            <a:r>
              <a:rPr lang="en" sz="3000">
                <a:solidFill>
                  <a:srgbClr val="607D8B"/>
                </a:solidFill>
                <a:latin typeface="Source Sans Pro"/>
                <a:ea typeface="Source Sans Pro"/>
                <a:cs typeface="Source Sans Pro"/>
                <a:sym typeface="Source Sans Pro"/>
              </a:rPr>
              <a:t>and rules</a:t>
            </a:r>
            <a:endParaRPr sz="3000">
              <a:solidFill>
                <a:srgbClr val="607D8B"/>
              </a:solidFill>
              <a:latin typeface="Source Sans Pro"/>
              <a:ea typeface="Source Sans Pro"/>
              <a:cs typeface="Source Sans Pro"/>
              <a:sym typeface="Source Sans Pro"/>
            </a:endParaRPr>
          </a:p>
          <a:p>
            <a:pPr indent="0" lvl="0" marL="0" rtl="0">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500"/>
                                        <p:tgtEl>
                                          <p:spTgt spid="1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Shape 126"/>
          <p:cNvSpPr txBox="1"/>
          <p:nvPr>
            <p:ph idx="12" type="sldNum"/>
          </p:nvPr>
        </p:nvSpPr>
        <p:spPr>
          <a:xfrm>
            <a:off x="-87" y="6333125"/>
            <a:ext cx="9144000" cy="525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127" name="Shape 127"/>
          <p:cNvPicPr preferRelativeResize="0"/>
          <p:nvPr/>
        </p:nvPicPr>
        <p:blipFill>
          <a:blip r:embed="rId3">
            <a:alphaModFix/>
          </a:blip>
          <a:stretch>
            <a:fillRect/>
          </a:stretch>
        </p:blipFill>
        <p:spPr>
          <a:xfrm>
            <a:off x="181375" y="674375"/>
            <a:ext cx="6566571" cy="6028327"/>
          </a:xfrm>
          <a:prstGeom prst="rect">
            <a:avLst/>
          </a:prstGeom>
          <a:noFill/>
          <a:ln>
            <a:noFill/>
          </a:ln>
        </p:spPr>
      </p:pic>
      <p:sp>
        <p:nvSpPr>
          <p:cNvPr id="128" name="Shape 128"/>
          <p:cNvSpPr/>
          <p:nvPr/>
        </p:nvSpPr>
        <p:spPr>
          <a:xfrm>
            <a:off x="3906225" y="2189350"/>
            <a:ext cx="3131700" cy="768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9" name="Shape 129"/>
          <p:cNvSpPr/>
          <p:nvPr/>
        </p:nvSpPr>
        <p:spPr>
          <a:xfrm>
            <a:off x="260950" y="674375"/>
            <a:ext cx="3349200" cy="4023300"/>
          </a:xfrm>
          <a:prstGeom prst="rect">
            <a:avLst/>
          </a:prstGeom>
          <a:no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0" name="Shape 130"/>
          <p:cNvSpPr txBox="1"/>
          <p:nvPr/>
        </p:nvSpPr>
        <p:spPr>
          <a:xfrm>
            <a:off x="7205975" y="2029900"/>
            <a:ext cx="1841400" cy="1087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400">
                <a:solidFill>
                  <a:srgbClr val="666666"/>
                </a:solidFill>
              </a:rPr>
              <a:t>J</a:t>
            </a:r>
            <a:r>
              <a:rPr lang="en" sz="2400">
                <a:solidFill>
                  <a:srgbClr val="666666"/>
                </a:solidFill>
              </a:rPr>
              <a:t>udgment of position</a:t>
            </a:r>
            <a:endParaRPr sz="2400">
              <a:solidFill>
                <a:srgbClr val="666666"/>
              </a:solidFill>
            </a:endParaRPr>
          </a:p>
        </p:txBody>
      </p:sp>
      <p:sp>
        <p:nvSpPr>
          <p:cNvPr id="131" name="Shape 131"/>
          <p:cNvSpPr/>
          <p:nvPr/>
        </p:nvSpPr>
        <p:spPr>
          <a:xfrm>
            <a:off x="233212" y="4697675"/>
            <a:ext cx="6462900" cy="1928400"/>
          </a:xfrm>
          <a:prstGeom prst="rect">
            <a:avLst/>
          </a:prstGeom>
          <a:no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2" name="Shape 132"/>
          <p:cNvSpPr/>
          <p:nvPr/>
        </p:nvSpPr>
        <p:spPr>
          <a:xfrm>
            <a:off x="5363525" y="4908050"/>
            <a:ext cx="1384500" cy="768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3" name="Shape 133"/>
          <p:cNvSpPr txBox="1"/>
          <p:nvPr/>
        </p:nvSpPr>
        <p:spPr>
          <a:xfrm>
            <a:off x="6747950" y="5009375"/>
            <a:ext cx="2546100" cy="1305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solidFill>
                  <a:srgbClr val="666666"/>
                </a:solidFill>
              </a:rPr>
              <a:t>Player switching and winning judgement</a:t>
            </a:r>
            <a:endParaRPr sz="1800">
              <a:solidFill>
                <a:srgbClr val="666666"/>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